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IBM Plex Sans"/>
      <p:regular r:id="rId27"/>
      <p:bold r:id="rId28"/>
      <p:italic r:id="rId29"/>
      <p:boldItalic r:id="rId30"/>
    </p:embeddedFont>
    <p:embeddedFont>
      <p:font typeface="Ubuntu"/>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5" roundtripDataSignature="AMtx7mgKXZVhv8IIzQE8uK2dwMnhsFenJ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127C8A9-B235-4923-87A0-E86193477B6F}">
  <a:tblStyle styleId="{4127C8A9-B235-4923-87A0-E86193477B6F}"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IBMPlexSans-bold.fntdata"/><Relationship Id="rId27" Type="http://schemas.openxmlformats.org/officeDocument/2006/relationships/font" Target="fonts/IBMPlexSans-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BMPlexSans-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Ubuntu-regular.fntdata"/><Relationship Id="rId30" Type="http://schemas.openxmlformats.org/officeDocument/2006/relationships/font" Target="fonts/IBMPlexSans-boldItalic.fntdata"/><Relationship Id="rId11" Type="http://schemas.openxmlformats.org/officeDocument/2006/relationships/slide" Target="slides/slide6.xml"/><Relationship Id="rId33" Type="http://schemas.openxmlformats.org/officeDocument/2006/relationships/font" Target="fonts/Ubuntu-italic.fntdata"/><Relationship Id="rId10" Type="http://schemas.openxmlformats.org/officeDocument/2006/relationships/slide" Target="slides/slide5.xml"/><Relationship Id="rId32" Type="http://schemas.openxmlformats.org/officeDocument/2006/relationships/font" Target="fonts/Ubuntu-bold.fntdata"/><Relationship Id="rId13" Type="http://schemas.openxmlformats.org/officeDocument/2006/relationships/slide" Target="slides/slide8.xml"/><Relationship Id="rId35" Type="http://customschemas.google.com/relationships/presentationmetadata" Target="metadata"/><Relationship Id="rId12" Type="http://schemas.openxmlformats.org/officeDocument/2006/relationships/slide" Target="slides/slide7.xml"/><Relationship Id="rId34" Type="http://schemas.openxmlformats.org/officeDocument/2006/relationships/font" Target="fonts/Ubuntu-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8" name="Shape 2248"/>
        <p:cNvGrpSpPr/>
        <p:nvPr/>
      </p:nvGrpSpPr>
      <p:grpSpPr>
        <a:xfrm>
          <a:off x="0" y="0"/>
          <a:ext cx="0" cy="0"/>
          <a:chOff x="0" y="0"/>
          <a:chExt cx="0" cy="0"/>
        </a:xfrm>
      </p:grpSpPr>
      <p:sp>
        <p:nvSpPr>
          <p:cNvPr id="2249" name="Google Shape;2249;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0" name="Google Shape;225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5" name="Shape 2405"/>
        <p:cNvGrpSpPr/>
        <p:nvPr/>
      </p:nvGrpSpPr>
      <p:grpSpPr>
        <a:xfrm>
          <a:off x="0" y="0"/>
          <a:ext cx="0" cy="0"/>
          <a:chOff x="0" y="0"/>
          <a:chExt cx="0" cy="0"/>
        </a:xfrm>
      </p:grpSpPr>
      <p:sp>
        <p:nvSpPr>
          <p:cNvPr id="2406" name="Google Shape;2406;g315797994ec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7" name="Google Shape;2407;g315797994ec_0_1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1" name="Shape 2411"/>
        <p:cNvGrpSpPr/>
        <p:nvPr/>
      </p:nvGrpSpPr>
      <p:grpSpPr>
        <a:xfrm>
          <a:off x="0" y="0"/>
          <a:ext cx="0" cy="0"/>
          <a:chOff x="0" y="0"/>
          <a:chExt cx="0" cy="0"/>
        </a:xfrm>
      </p:grpSpPr>
      <p:sp>
        <p:nvSpPr>
          <p:cNvPr id="2412" name="Google Shape;2412;g2f86a65143b_0_3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3" name="Google Shape;2413;g2f86a65143b_0_30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7" name="Shape 2417"/>
        <p:cNvGrpSpPr/>
        <p:nvPr/>
      </p:nvGrpSpPr>
      <p:grpSpPr>
        <a:xfrm>
          <a:off x="0" y="0"/>
          <a:ext cx="0" cy="0"/>
          <a:chOff x="0" y="0"/>
          <a:chExt cx="0" cy="0"/>
        </a:xfrm>
      </p:grpSpPr>
      <p:sp>
        <p:nvSpPr>
          <p:cNvPr id="2418" name="Google Shape;2418;g2ee8f398a3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9" name="Google Shape;2419;g2ee8f398a39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1" name="Shape 2511"/>
        <p:cNvGrpSpPr/>
        <p:nvPr/>
      </p:nvGrpSpPr>
      <p:grpSpPr>
        <a:xfrm>
          <a:off x="0" y="0"/>
          <a:ext cx="0" cy="0"/>
          <a:chOff x="0" y="0"/>
          <a:chExt cx="0" cy="0"/>
        </a:xfrm>
      </p:grpSpPr>
      <p:sp>
        <p:nvSpPr>
          <p:cNvPr id="2512" name="Google Shape;2512;g315797994e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3" name="Google Shape;2513;g315797994ec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7" name="Shape 2517"/>
        <p:cNvGrpSpPr/>
        <p:nvPr/>
      </p:nvGrpSpPr>
      <p:grpSpPr>
        <a:xfrm>
          <a:off x="0" y="0"/>
          <a:ext cx="0" cy="0"/>
          <a:chOff x="0" y="0"/>
          <a:chExt cx="0" cy="0"/>
        </a:xfrm>
      </p:grpSpPr>
      <p:sp>
        <p:nvSpPr>
          <p:cNvPr id="2518" name="Google Shape;2518;g315797994e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9" name="Google Shape;2519;g315797994ec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3" name="Shape 2523"/>
        <p:cNvGrpSpPr/>
        <p:nvPr/>
      </p:nvGrpSpPr>
      <p:grpSpPr>
        <a:xfrm>
          <a:off x="0" y="0"/>
          <a:ext cx="0" cy="0"/>
          <a:chOff x="0" y="0"/>
          <a:chExt cx="0" cy="0"/>
        </a:xfrm>
      </p:grpSpPr>
      <p:sp>
        <p:nvSpPr>
          <p:cNvPr id="2524" name="Google Shape;2524;g315797994e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5" name="Google Shape;2525;g315797994ec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9" name="Shape 2529"/>
        <p:cNvGrpSpPr/>
        <p:nvPr/>
      </p:nvGrpSpPr>
      <p:grpSpPr>
        <a:xfrm>
          <a:off x="0" y="0"/>
          <a:ext cx="0" cy="0"/>
          <a:chOff x="0" y="0"/>
          <a:chExt cx="0" cy="0"/>
        </a:xfrm>
      </p:grpSpPr>
      <p:sp>
        <p:nvSpPr>
          <p:cNvPr id="2530" name="Google Shape;2530;g315797994ec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1" name="Google Shape;2531;g315797994ec_0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4" name="Shape 2534"/>
        <p:cNvGrpSpPr/>
        <p:nvPr/>
      </p:nvGrpSpPr>
      <p:grpSpPr>
        <a:xfrm>
          <a:off x="0" y="0"/>
          <a:ext cx="0" cy="0"/>
          <a:chOff x="0" y="0"/>
          <a:chExt cx="0" cy="0"/>
        </a:xfrm>
      </p:grpSpPr>
      <p:sp>
        <p:nvSpPr>
          <p:cNvPr id="2535" name="Google Shape;2535;g315797994e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6" name="Google Shape;2536;g315797994ec_0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9" name="Shape 2539"/>
        <p:cNvGrpSpPr/>
        <p:nvPr/>
      </p:nvGrpSpPr>
      <p:grpSpPr>
        <a:xfrm>
          <a:off x="0" y="0"/>
          <a:ext cx="0" cy="0"/>
          <a:chOff x="0" y="0"/>
          <a:chExt cx="0" cy="0"/>
        </a:xfrm>
      </p:grpSpPr>
      <p:sp>
        <p:nvSpPr>
          <p:cNvPr id="2540" name="Google Shape;2540;g315797994ec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1" name="Google Shape;2541;g315797994ec_0_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5" name="Shape 2545"/>
        <p:cNvGrpSpPr/>
        <p:nvPr/>
      </p:nvGrpSpPr>
      <p:grpSpPr>
        <a:xfrm>
          <a:off x="0" y="0"/>
          <a:ext cx="0" cy="0"/>
          <a:chOff x="0" y="0"/>
          <a:chExt cx="0" cy="0"/>
        </a:xfrm>
      </p:grpSpPr>
      <p:sp>
        <p:nvSpPr>
          <p:cNvPr id="2546" name="Google Shape;2546;g315797994ec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7" name="Google Shape;2547;g315797994ec_0_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0" name="Shape 2260"/>
        <p:cNvGrpSpPr/>
        <p:nvPr/>
      </p:nvGrpSpPr>
      <p:grpSpPr>
        <a:xfrm>
          <a:off x="0" y="0"/>
          <a:ext cx="0" cy="0"/>
          <a:chOff x="0" y="0"/>
          <a:chExt cx="0" cy="0"/>
        </a:xfrm>
      </p:grpSpPr>
      <p:sp>
        <p:nvSpPr>
          <p:cNvPr id="2261" name="Google Shape;2261;g2ee8f398a3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2" name="Google Shape;2262;g2ee8f398a39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1" name="Shape 2551"/>
        <p:cNvGrpSpPr/>
        <p:nvPr/>
      </p:nvGrpSpPr>
      <p:grpSpPr>
        <a:xfrm>
          <a:off x="0" y="0"/>
          <a:ext cx="0" cy="0"/>
          <a:chOff x="0" y="0"/>
          <a:chExt cx="0" cy="0"/>
        </a:xfrm>
      </p:grpSpPr>
      <p:sp>
        <p:nvSpPr>
          <p:cNvPr id="2552" name="Google Shape;2552;g315797994ec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3" name="Google Shape;2553;g315797994ec_0_1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7" name="Shape 2557"/>
        <p:cNvGrpSpPr/>
        <p:nvPr/>
      </p:nvGrpSpPr>
      <p:grpSpPr>
        <a:xfrm>
          <a:off x="0" y="0"/>
          <a:ext cx="0" cy="0"/>
          <a:chOff x="0" y="0"/>
          <a:chExt cx="0" cy="0"/>
        </a:xfrm>
      </p:grpSpPr>
      <p:sp>
        <p:nvSpPr>
          <p:cNvPr id="2558" name="Google Shape;255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9" name="Google Shape;255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3" name="Shape 2303"/>
        <p:cNvGrpSpPr/>
        <p:nvPr/>
      </p:nvGrpSpPr>
      <p:grpSpPr>
        <a:xfrm>
          <a:off x="0" y="0"/>
          <a:ext cx="0" cy="0"/>
          <a:chOff x="0" y="0"/>
          <a:chExt cx="0" cy="0"/>
        </a:xfrm>
      </p:grpSpPr>
      <p:sp>
        <p:nvSpPr>
          <p:cNvPr id="2304" name="Google Shape;230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5" name="Google Shape;230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0" name="Shape 2320"/>
        <p:cNvGrpSpPr/>
        <p:nvPr/>
      </p:nvGrpSpPr>
      <p:grpSpPr>
        <a:xfrm>
          <a:off x="0" y="0"/>
          <a:ext cx="0" cy="0"/>
          <a:chOff x="0" y="0"/>
          <a:chExt cx="0" cy="0"/>
        </a:xfrm>
      </p:grpSpPr>
      <p:sp>
        <p:nvSpPr>
          <p:cNvPr id="2321" name="Google Shape;2321;g305c81551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2" name="Google Shape;2322;g305c81551a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6" name="Shape 2326"/>
        <p:cNvGrpSpPr/>
        <p:nvPr/>
      </p:nvGrpSpPr>
      <p:grpSpPr>
        <a:xfrm>
          <a:off x="0" y="0"/>
          <a:ext cx="0" cy="0"/>
          <a:chOff x="0" y="0"/>
          <a:chExt cx="0" cy="0"/>
        </a:xfrm>
      </p:grpSpPr>
      <p:sp>
        <p:nvSpPr>
          <p:cNvPr id="2327" name="Google Shape;2327;g2ee8f398a3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8" name="Google Shape;2328;g2ee8f398a39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3" name="Shape 2333"/>
        <p:cNvGrpSpPr/>
        <p:nvPr/>
      </p:nvGrpSpPr>
      <p:grpSpPr>
        <a:xfrm>
          <a:off x="0" y="0"/>
          <a:ext cx="0" cy="0"/>
          <a:chOff x="0" y="0"/>
          <a:chExt cx="0" cy="0"/>
        </a:xfrm>
      </p:grpSpPr>
      <p:sp>
        <p:nvSpPr>
          <p:cNvPr id="2334" name="Google Shape;2334;g2ee8f398a39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5" name="Google Shape;2335;g2ee8f398a39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3" name="Shape 2383"/>
        <p:cNvGrpSpPr/>
        <p:nvPr/>
      </p:nvGrpSpPr>
      <p:grpSpPr>
        <a:xfrm>
          <a:off x="0" y="0"/>
          <a:ext cx="0" cy="0"/>
          <a:chOff x="0" y="0"/>
          <a:chExt cx="0" cy="0"/>
        </a:xfrm>
      </p:grpSpPr>
      <p:sp>
        <p:nvSpPr>
          <p:cNvPr id="2384" name="Google Shape;2384;g315797994ec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5" name="Google Shape;2385;g315797994ec_0_1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9" name="Shape 2389"/>
        <p:cNvGrpSpPr/>
        <p:nvPr/>
      </p:nvGrpSpPr>
      <p:grpSpPr>
        <a:xfrm>
          <a:off x="0" y="0"/>
          <a:ext cx="0" cy="0"/>
          <a:chOff x="0" y="0"/>
          <a:chExt cx="0" cy="0"/>
        </a:xfrm>
      </p:grpSpPr>
      <p:sp>
        <p:nvSpPr>
          <p:cNvPr id="2390" name="Google Shape;2390;g315797994ec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1" name="Google Shape;2391;g315797994ec_0_1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2f86a65143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6" name="Google Shape;2396;g2f86a65143b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6"/>
          <p:cNvSpPr txBox="1"/>
          <p:nvPr>
            <p:ph type="ctrTitle"/>
          </p:nvPr>
        </p:nvSpPr>
        <p:spPr>
          <a:xfrm>
            <a:off x="621100" y="999025"/>
            <a:ext cx="5881800" cy="2505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6"/>
          <p:cNvSpPr txBox="1"/>
          <p:nvPr>
            <p:ph idx="1" type="subTitle"/>
          </p:nvPr>
        </p:nvSpPr>
        <p:spPr>
          <a:xfrm>
            <a:off x="621100" y="3637100"/>
            <a:ext cx="5881800" cy="336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6"/>
          <p:cNvSpPr/>
          <p:nvPr/>
        </p:nvSpPr>
        <p:spPr>
          <a:xfrm rot="-1081970">
            <a:off x="-339774" y="4190753"/>
            <a:ext cx="11314" cy="1125"/>
          </a:xfrm>
          <a:custGeom>
            <a:rect b="b" l="l" r="r" t="t"/>
            <a:pathLst>
              <a:path extrusionOk="0" h="37" w="372">
                <a:moveTo>
                  <a:pt x="18" y="1"/>
                </a:moveTo>
                <a:cubicBezTo>
                  <a:pt x="0" y="1"/>
                  <a:pt x="0" y="36"/>
                  <a:pt x="18" y="36"/>
                </a:cubicBezTo>
                <a:lnTo>
                  <a:pt x="248" y="36"/>
                </a:lnTo>
                <a:lnTo>
                  <a:pt x="371" y="18"/>
                </a:lnTo>
                <a:cubicBezTo>
                  <a:pt x="248" y="1"/>
                  <a:pt x="124" y="1"/>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6"/>
          <p:cNvSpPr/>
          <p:nvPr/>
        </p:nvSpPr>
        <p:spPr>
          <a:xfrm rot="-1081970">
            <a:off x="-538310" y="4350391"/>
            <a:ext cx="4319" cy="1642"/>
          </a:xfrm>
          <a:custGeom>
            <a:rect b="b" l="l" r="r" t="t"/>
            <a:pathLst>
              <a:path extrusionOk="0" h="54" w="142">
                <a:moveTo>
                  <a:pt x="0" y="0"/>
                </a:moveTo>
                <a:lnTo>
                  <a:pt x="0" y="18"/>
                </a:lnTo>
                <a:cubicBezTo>
                  <a:pt x="53" y="36"/>
                  <a:pt x="88" y="54"/>
                  <a:pt x="141" y="54"/>
                </a:cubicBezTo>
                <a:cubicBezTo>
                  <a:pt x="88" y="18"/>
                  <a:pt x="53" y="18"/>
                  <a:pt x="35" y="0"/>
                </a:cubicBezTo>
                <a:close/>
              </a:path>
            </a:pathLst>
          </a:custGeom>
          <a:solidFill>
            <a:srgbClr val="BD7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 name="Google Shape;13;p6"/>
          <p:cNvGrpSpPr/>
          <p:nvPr/>
        </p:nvGrpSpPr>
        <p:grpSpPr>
          <a:xfrm>
            <a:off x="-70147" y="4621700"/>
            <a:ext cx="9218564" cy="1131200"/>
            <a:chOff x="-70147" y="4012100"/>
            <a:chExt cx="9218564" cy="1131200"/>
          </a:xfrm>
        </p:grpSpPr>
        <p:sp>
          <p:nvSpPr>
            <p:cNvPr id="14" name="Google Shape;14;p6"/>
            <p:cNvSpPr/>
            <p:nvPr/>
          </p:nvSpPr>
          <p:spPr>
            <a:xfrm>
              <a:off x="-100" y="4187200"/>
              <a:ext cx="66072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6"/>
            <p:cNvSpPr/>
            <p:nvPr/>
          </p:nvSpPr>
          <p:spPr>
            <a:xfrm>
              <a:off x="8707950" y="4187200"/>
              <a:ext cx="4359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6"/>
            <p:cNvSpPr/>
            <p:nvPr/>
          </p:nvSpPr>
          <p:spPr>
            <a:xfrm>
              <a:off x="8712517" y="4012525"/>
              <a:ext cx="4359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6"/>
            <p:cNvSpPr/>
            <p:nvPr/>
          </p:nvSpPr>
          <p:spPr>
            <a:xfrm>
              <a:off x="8712517" y="4126050"/>
              <a:ext cx="4359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6"/>
            <p:cNvSpPr/>
            <p:nvPr/>
          </p:nvSpPr>
          <p:spPr>
            <a:xfrm rot="-1081970">
              <a:off x="1495983" y="49054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6"/>
            <p:cNvSpPr/>
            <p:nvPr/>
          </p:nvSpPr>
          <p:spPr>
            <a:xfrm>
              <a:off x="6492694" y="4189766"/>
              <a:ext cx="2243547" cy="953490"/>
            </a:xfrm>
            <a:custGeom>
              <a:rect b="b" l="l" r="r" t="t"/>
              <a:pathLst>
                <a:path extrusionOk="0" h="62340" w="146685">
                  <a:moveTo>
                    <a:pt x="0" y="0"/>
                  </a:moveTo>
                  <a:lnTo>
                    <a:pt x="0" y="62340"/>
                  </a:lnTo>
                  <a:lnTo>
                    <a:pt x="146684" y="62340"/>
                  </a:lnTo>
                  <a:lnTo>
                    <a:pt x="146684" y="0"/>
                  </a:lnTo>
                  <a:lnTo>
                    <a:pt x="86738" y="0"/>
                  </a:lnTo>
                  <a:cubicBezTo>
                    <a:pt x="87205" y="3794"/>
                    <a:pt x="87614" y="7589"/>
                    <a:pt x="88022" y="11383"/>
                  </a:cubicBezTo>
                  <a:cubicBezTo>
                    <a:pt x="98646" y="22006"/>
                    <a:pt x="91349" y="40218"/>
                    <a:pt x="76290" y="40568"/>
                  </a:cubicBezTo>
                  <a:cubicBezTo>
                    <a:pt x="76144" y="40571"/>
                    <a:pt x="75999" y="40573"/>
                    <a:pt x="75855" y="40573"/>
                  </a:cubicBezTo>
                  <a:cubicBezTo>
                    <a:pt x="61075" y="40573"/>
                    <a:pt x="53215" y="22949"/>
                    <a:pt x="63215" y="11966"/>
                  </a:cubicBezTo>
                  <a:cubicBezTo>
                    <a:pt x="63157" y="7939"/>
                    <a:pt x="62981" y="3970"/>
                    <a:pt x="628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6"/>
            <p:cNvSpPr/>
            <p:nvPr/>
          </p:nvSpPr>
          <p:spPr>
            <a:xfrm>
              <a:off x="6492705" y="47129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6"/>
            <p:cNvSpPr/>
            <p:nvPr/>
          </p:nvSpPr>
          <p:spPr>
            <a:xfrm>
              <a:off x="6831937" y="486649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6"/>
            <p:cNvSpPr/>
            <p:nvPr/>
          </p:nvSpPr>
          <p:spPr>
            <a:xfrm>
              <a:off x="7006927" y="44370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6"/>
            <p:cNvSpPr/>
            <p:nvPr/>
          </p:nvSpPr>
          <p:spPr>
            <a:xfrm>
              <a:off x="6662315" y="427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6"/>
            <p:cNvSpPr/>
            <p:nvPr/>
          </p:nvSpPr>
          <p:spPr>
            <a:xfrm>
              <a:off x="7131015" y="4697759"/>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6"/>
            <p:cNvSpPr/>
            <p:nvPr/>
          </p:nvSpPr>
          <p:spPr>
            <a:xfrm>
              <a:off x="7336351" y="49352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6"/>
            <p:cNvSpPr/>
            <p:nvPr/>
          </p:nvSpPr>
          <p:spPr>
            <a:xfrm>
              <a:off x="7705067" y="48736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6"/>
            <p:cNvSpPr/>
            <p:nvPr/>
          </p:nvSpPr>
          <p:spPr>
            <a:xfrm>
              <a:off x="8027363" y="45977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6"/>
            <p:cNvSpPr/>
            <p:nvPr/>
          </p:nvSpPr>
          <p:spPr>
            <a:xfrm>
              <a:off x="8034506" y="435403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6"/>
            <p:cNvSpPr/>
            <p:nvPr/>
          </p:nvSpPr>
          <p:spPr>
            <a:xfrm>
              <a:off x="8367509" y="4340636"/>
              <a:ext cx="275876" cy="214283"/>
            </a:xfrm>
            <a:custGeom>
              <a:rect b="b" l="l" r="r" t="t"/>
              <a:pathLst>
                <a:path extrusionOk="0" h="14010" w="18037">
                  <a:moveTo>
                    <a:pt x="9048" y="1"/>
                  </a:moveTo>
                  <a:cubicBezTo>
                    <a:pt x="0" y="1"/>
                    <a:pt x="0" y="14010"/>
                    <a:pt x="9048" y="14010"/>
                  </a:cubicBezTo>
                  <a:cubicBezTo>
                    <a:pt x="18037" y="14010"/>
                    <a:pt x="18037" y="1"/>
                    <a:pt x="904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6"/>
            <p:cNvSpPr/>
            <p:nvPr/>
          </p:nvSpPr>
          <p:spPr>
            <a:xfrm>
              <a:off x="8454109" y="468347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6"/>
            <p:cNvSpPr/>
            <p:nvPr/>
          </p:nvSpPr>
          <p:spPr>
            <a:xfrm>
              <a:off x="8211270" y="49611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6"/>
            <p:cNvSpPr/>
            <p:nvPr/>
          </p:nvSpPr>
          <p:spPr>
            <a:xfrm>
              <a:off x="7987183" y="50611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6"/>
            <p:cNvSpPr/>
            <p:nvPr/>
          </p:nvSpPr>
          <p:spPr>
            <a:xfrm>
              <a:off x="7201540" y="426832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6"/>
            <p:cNvSpPr/>
            <p:nvPr/>
          </p:nvSpPr>
          <p:spPr>
            <a:xfrm>
              <a:off x="6492694" y="4012100"/>
              <a:ext cx="960633" cy="177682"/>
            </a:xfrm>
            <a:custGeom>
              <a:rect b="b" l="l" r="r" t="t"/>
              <a:pathLst>
                <a:path extrusionOk="0" h="11617" w="62807">
                  <a:moveTo>
                    <a:pt x="0" y="1"/>
                  </a:moveTo>
                  <a:lnTo>
                    <a:pt x="0" y="11616"/>
                  </a:lnTo>
                  <a:lnTo>
                    <a:pt x="62806" y="11616"/>
                  </a:lnTo>
                  <a:cubicBezTo>
                    <a:pt x="62631" y="7764"/>
                    <a:pt x="62398" y="3911"/>
                    <a:pt x="621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6"/>
            <p:cNvSpPr/>
            <p:nvPr/>
          </p:nvSpPr>
          <p:spPr>
            <a:xfrm>
              <a:off x="6492694" y="4126384"/>
              <a:ext cx="960633" cy="63398"/>
            </a:xfrm>
            <a:custGeom>
              <a:rect b="b" l="l" r="r" t="t"/>
              <a:pathLst>
                <a:path extrusionOk="0" h="4145" w="62807">
                  <a:moveTo>
                    <a:pt x="0" y="0"/>
                  </a:moveTo>
                  <a:lnTo>
                    <a:pt x="0" y="4144"/>
                  </a:lnTo>
                  <a:lnTo>
                    <a:pt x="62806" y="4144"/>
                  </a:lnTo>
                  <a:lnTo>
                    <a:pt x="6257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6"/>
            <p:cNvSpPr/>
            <p:nvPr/>
          </p:nvSpPr>
          <p:spPr>
            <a:xfrm>
              <a:off x="7795246" y="4012100"/>
              <a:ext cx="940994" cy="177682"/>
            </a:xfrm>
            <a:custGeom>
              <a:rect b="b" l="l" r="r" t="t"/>
              <a:pathLst>
                <a:path extrusionOk="0" h="11617" w="61523">
                  <a:moveTo>
                    <a:pt x="0" y="1"/>
                  </a:moveTo>
                  <a:cubicBezTo>
                    <a:pt x="584" y="3853"/>
                    <a:pt x="1109" y="7706"/>
                    <a:pt x="1576" y="11616"/>
                  </a:cubicBezTo>
                  <a:lnTo>
                    <a:pt x="61522" y="11616"/>
                  </a:lnTo>
                  <a:lnTo>
                    <a:pt x="6152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6"/>
            <p:cNvSpPr/>
            <p:nvPr/>
          </p:nvSpPr>
          <p:spPr>
            <a:xfrm>
              <a:off x="7811306" y="4126384"/>
              <a:ext cx="924935" cy="63398"/>
            </a:xfrm>
            <a:custGeom>
              <a:rect b="b" l="l" r="r" t="t"/>
              <a:pathLst>
                <a:path extrusionOk="0" h="4145" w="60473">
                  <a:moveTo>
                    <a:pt x="1" y="0"/>
                  </a:moveTo>
                  <a:lnTo>
                    <a:pt x="526" y="4144"/>
                  </a:lnTo>
                  <a:lnTo>
                    <a:pt x="60472" y="4144"/>
                  </a:lnTo>
                  <a:lnTo>
                    <a:pt x="6047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6"/>
            <p:cNvSpPr/>
            <p:nvPr/>
          </p:nvSpPr>
          <p:spPr>
            <a:xfrm>
              <a:off x="0" y="4012100"/>
              <a:ext cx="64995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6"/>
            <p:cNvSpPr/>
            <p:nvPr/>
          </p:nvSpPr>
          <p:spPr>
            <a:xfrm>
              <a:off x="0" y="4125625"/>
              <a:ext cx="64995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6"/>
            <p:cNvSpPr/>
            <p:nvPr/>
          </p:nvSpPr>
          <p:spPr>
            <a:xfrm>
              <a:off x="4553755" y="45901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6"/>
            <p:cNvSpPr/>
            <p:nvPr/>
          </p:nvSpPr>
          <p:spPr>
            <a:xfrm>
              <a:off x="5025574" y="4773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6"/>
            <p:cNvSpPr/>
            <p:nvPr/>
          </p:nvSpPr>
          <p:spPr>
            <a:xfrm>
              <a:off x="5065302" y="44370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6"/>
            <p:cNvSpPr/>
            <p:nvPr/>
          </p:nvSpPr>
          <p:spPr>
            <a:xfrm>
              <a:off x="4723515" y="42904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6"/>
            <p:cNvSpPr/>
            <p:nvPr/>
          </p:nvSpPr>
          <p:spPr>
            <a:xfrm>
              <a:off x="5308903" y="42866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6"/>
            <p:cNvSpPr/>
            <p:nvPr/>
          </p:nvSpPr>
          <p:spPr>
            <a:xfrm>
              <a:off x="5394726" y="49352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6"/>
            <p:cNvSpPr/>
            <p:nvPr/>
          </p:nvSpPr>
          <p:spPr>
            <a:xfrm>
              <a:off x="5763442" y="48736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6"/>
            <p:cNvSpPr/>
            <p:nvPr/>
          </p:nvSpPr>
          <p:spPr>
            <a:xfrm>
              <a:off x="5653201" y="44013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6"/>
            <p:cNvSpPr/>
            <p:nvPr/>
          </p:nvSpPr>
          <p:spPr>
            <a:xfrm>
              <a:off x="6132969" y="42748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6"/>
            <p:cNvSpPr/>
            <p:nvPr/>
          </p:nvSpPr>
          <p:spPr>
            <a:xfrm>
              <a:off x="6095709" y="46437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6"/>
            <p:cNvSpPr/>
            <p:nvPr/>
          </p:nvSpPr>
          <p:spPr>
            <a:xfrm>
              <a:off x="6269645" y="49611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6"/>
            <p:cNvSpPr/>
            <p:nvPr/>
          </p:nvSpPr>
          <p:spPr>
            <a:xfrm>
              <a:off x="6045558" y="50611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6"/>
            <p:cNvSpPr/>
            <p:nvPr/>
          </p:nvSpPr>
          <p:spPr>
            <a:xfrm>
              <a:off x="5470153" y="46664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6"/>
            <p:cNvSpPr/>
            <p:nvPr/>
          </p:nvSpPr>
          <p:spPr>
            <a:xfrm>
              <a:off x="4750164" y="49173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6"/>
            <p:cNvSpPr/>
            <p:nvPr/>
          </p:nvSpPr>
          <p:spPr>
            <a:xfrm>
              <a:off x="4318467" y="47129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6"/>
            <p:cNvSpPr/>
            <p:nvPr/>
          </p:nvSpPr>
          <p:spPr>
            <a:xfrm>
              <a:off x="2571992" y="46513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6"/>
            <p:cNvSpPr/>
            <p:nvPr/>
          </p:nvSpPr>
          <p:spPr>
            <a:xfrm>
              <a:off x="2811162" y="48361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6"/>
            <p:cNvSpPr/>
            <p:nvPr/>
          </p:nvSpPr>
          <p:spPr>
            <a:xfrm>
              <a:off x="2932539" y="43540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6"/>
            <p:cNvSpPr/>
            <p:nvPr/>
          </p:nvSpPr>
          <p:spPr>
            <a:xfrm>
              <a:off x="2440128" y="43096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6"/>
            <p:cNvSpPr/>
            <p:nvPr/>
          </p:nvSpPr>
          <p:spPr>
            <a:xfrm>
              <a:off x="3425528" y="43388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6"/>
            <p:cNvSpPr/>
            <p:nvPr/>
          </p:nvSpPr>
          <p:spPr>
            <a:xfrm>
              <a:off x="3220488" y="49352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6"/>
            <p:cNvSpPr/>
            <p:nvPr/>
          </p:nvSpPr>
          <p:spPr>
            <a:xfrm>
              <a:off x="3589205" y="48736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6"/>
            <p:cNvSpPr/>
            <p:nvPr/>
          </p:nvSpPr>
          <p:spPr>
            <a:xfrm>
              <a:off x="3904288" y="46144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6"/>
            <p:cNvSpPr/>
            <p:nvPr/>
          </p:nvSpPr>
          <p:spPr>
            <a:xfrm>
              <a:off x="3827581" y="43253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6"/>
            <p:cNvSpPr/>
            <p:nvPr/>
          </p:nvSpPr>
          <p:spPr>
            <a:xfrm>
              <a:off x="3146234" y="46144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6"/>
            <p:cNvSpPr/>
            <p:nvPr/>
          </p:nvSpPr>
          <p:spPr>
            <a:xfrm>
              <a:off x="4280170" y="49611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6"/>
            <p:cNvSpPr/>
            <p:nvPr/>
          </p:nvSpPr>
          <p:spPr>
            <a:xfrm>
              <a:off x="3871321" y="50611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6"/>
            <p:cNvSpPr/>
            <p:nvPr/>
          </p:nvSpPr>
          <p:spPr>
            <a:xfrm>
              <a:off x="4300990" y="43897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6"/>
            <p:cNvSpPr/>
            <p:nvPr/>
          </p:nvSpPr>
          <p:spPr>
            <a:xfrm>
              <a:off x="2272427" y="49628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6"/>
            <p:cNvSpPr/>
            <p:nvPr/>
          </p:nvSpPr>
          <p:spPr>
            <a:xfrm>
              <a:off x="3628478" y="46040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6"/>
            <p:cNvSpPr/>
            <p:nvPr/>
          </p:nvSpPr>
          <p:spPr>
            <a:xfrm>
              <a:off x="1644767" y="4731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6"/>
            <p:cNvSpPr/>
            <p:nvPr/>
          </p:nvSpPr>
          <p:spPr>
            <a:xfrm>
              <a:off x="-8" y="46220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6"/>
            <p:cNvSpPr/>
            <p:nvPr/>
          </p:nvSpPr>
          <p:spPr>
            <a:xfrm>
              <a:off x="185212" y="48870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6"/>
            <p:cNvSpPr/>
            <p:nvPr/>
          </p:nvSpPr>
          <p:spPr>
            <a:xfrm>
              <a:off x="344014" y="44473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6"/>
            <p:cNvSpPr/>
            <p:nvPr/>
          </p:nvSpPr>
          <p:spPr>
            <a:xfrm>
              <a:off x="-70147" y="42904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6"/>
            <p:cNvSpPr/>
            <p:nvPr/>
          </p:nvSpPr>
          <p:spPr>
            <a:xfrm>
              <a:off x="648903" y="43075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
            <p:cNvSpPr/>
            <p:nvPr/>
          </p:nvSpPr>
          <p:spPr>
            <a:xfrm>
              <a:off x="639688" y="49352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6"/>
            <p:cNvSpPr/>
            <p:nvPr/>
          </p:nvSpPr>
          <p:spPr>
            <a:xfrm>
              <a:off x="1083230" y="47888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6"/>
            <p:cNvSpPr/>
            <p:nvPr/>
          </p:nvSpPr>
          <p:spPr>
            <a:xfrm>
              <a:off x="1722363" y="42717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6"/>
            <p:cNvSpPr/>
            <p:nvPr/>
          </p:nvSpPr>
          <p:spPr>
            <a:xfrm>
              <a:off x="1142106" y="43132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6"/>
            <p:cNvSpPr/>
            <p:nvPr/>
          </p:nvSpPr>
          <p:spPr>
            <a:xfrm>
              <a:off x="540434" y="46717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6"/>
            <p:cNvSpPr/>
            <p:nvPr/>
          </p:nvSpPr>
          <p:spPr>
            <a:xfrm>
              <a:off x="1594695" y="49611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6"/>
            <p:cNvSpPr/>
            <p:nvPr/>
          </p:nvSpPr>
          <p:spPr>
            <a:xfrm>
              <a:off x="1185846" y="50611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6"/>
            <p:cNvSpPr/>
            <p:nvPr/>
          </p:nvSpPr>
          <p:spPr>
            <a:xfrm>
              <a:off x="1380790" y="45474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6"/>
            <p:cNvSpPr/>
            <p:nvPr/>
          </p:nvSpPr>
          <p:spPr>
            <a:xfrm>
              <a:off x="2094727" y="45901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6"/>
            <p:cNvSpPr/>
            <p:nvPr/>
          </p:nvSpPr>
          <p:spPr>
            <a:xfrm>
              <a:off x="882128" y="46092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6"/>
            <p:cNvSpPr/>
            <p:nvPr/>
          </p:nvSpPr>
          <p:spPr>
            <a:xfrm>
              <a:off x="2000053" y="49039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6"/>
            <p:cNvSpPr/>
            <p:nvPr/>
          </p:nvSpPr>
          <p:spPr>
            <a:xfrm>
              <a:off x="6384253" y="44275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 name="Google Shape;88;p6"/>
          <p:cNvSpPr/>
          <p:nvPr/>
        </p:nvSpPr>
        <p:spPr>
          <a:xfrm>
            <a:off x="7432318" y="17160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6"/>
          <p:cNvSpPr/>
          <p:nvPr/>
        </p:nvSpPr>
        <p:spPr>
          <a:xfrm>
            <a:off x="1536696" y="137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6"/>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6"/>
          <p:cNvSpPr/>
          <p:nvPr/>
        </p:nvSpPr>
        <p:spPr>
          <a:xfrm>
            <a:off x="8037371" y="1072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6"/>
          <p:cNvSpPr/>
          <p:nvPr/>
        </p:nvSpPr>
        <p:spPr>
          <a:xfrm>
            <a:off x="6061243" y="89743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6"/>
          <p:cNvSpPr/>
          <p:nvPr/>
        </p:nvSpPr>
        <p:spPr>
          <a:xfrm>
            <a:off x="1252122" y="-1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6"/>
          <p:cNvSpPr/>
          <p:nvPr/>
        </p:nvSpPr>
        <p:spPr>
          <a:xfrm>
            <a:off x="8422922" y="2032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6"/>
          <p:cNvSpPr/>
          <p:nvPr/>
        </p:nvSpPr>
        <p:spPr>
          <a:xfrm>
            <a:off x="7151471" y="897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6"/>
          <p:cNvSpPr/>
          <p:nvPr/>
        </p:nvSpPr>
        <p:spPr>
          <a:xfrm>
            <a:off x="8772706" y="84594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6"/>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6"/>
          <p:cNvSpPr/>
          <p:nvPr/>
        </p:nvSpPr>
        <p:spPr>
          <a:xfrm>
            <a:off x="8422921"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6"/>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6"/>
          <p:cNvSpPr/>
          <p:nvPr/>
        </p:nvSpPr>
        <p:spPr>
          <a:xfrm>
            <a:off x="8522897" y="1517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6"/>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6"/>
          <p:cNvSpPr/>
          <p:nvPr/>
        </p:nvSpPr>
        <p:spPr>
          <a:xfrm>
            <a:off x="1936293" y="8"/>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6"/>
          <p:cNvSpPr/>
          <p:nvPr/>
        </p:nvSpPr>
        <p:spPr>
          <a:xfrm>
            <a:off x="2899421" y="4532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6"/>
          <p:cNvSpPr/>
          <p:nvPr/>
        </p:nvSpPr>
        <p:spPr>
          <a:xfrm>
            <a:off x="3180272" y="2405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6"/>
          <p:cNvSpPr/>
          <p:nvPr/>
        </p:nvSpPr>
        <p:spPr>
          <a:xfrm>
            <a:off x="3437331" y="24050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6"/>
          <p:cNvSpPr/>
          <p:nvPr/>
        </p:nvSpPr>
        <p:spPr>
          <a:xfrm>
            <a:off x="4457696" y="4674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6"/>
          <p:cNvSpPr/>
          <p:nvPr/>
        </p:nvSpPr>
        <p:spPr>
          <a:xfrm>
            <a:off x="4261222" y="8656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6"/>
          <p:cNvSpPr/>
          <p:nvPr/>
        </p:nvSpPr>
        <p:spPr>
          <a:xfrm>
            <a:off x="4427297" y="1948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6"/>
          <p:cNvSpPr/>
          <p:nvPr/>
        </p:nvSpPr>
        <p:spPr>
          <a:xfrm>
            <a:off x="4913646" y="6794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6"/>
          <p:cNvSpPr/>
          <p:nvPr/>
        </p:nvSpPr>
        <p:spPr>
          <a:xfrm>
            <a:off x="5066431" y="-58067"/>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6"/>
          <p:cNvSpPr/>
          <p:nvPr/>
        </p:nvSpPr>
        <p:spPr>
          <a:xfrm>
            <a:off x="6030797" y="-1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6"/>
          <p:cNvSpPr/>
          <p:nvPr/>
        </p:nvSpPr>
        <p:spPr>
          <a:xfrm>
            <a:off x="6030796" y="4674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6"/>
          <p:cNvSpPr/>
          <p:nvPr/>
        </p:nvSpPr>
        <p:spPr>
          <a:xfrm>
            <a:off x="6525996" y="799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6"/>
          <p:cNvSpPr/>
          <p:nvPr/>
        </p:nvSpPr>
        <p:spPr>
          <a:xfrm>
            <a:off x="6742297"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6"/>
          <p:cNvSpPr/>
          <p:nvPr/>
        </p:nvSpPr>
        <p:spPr>
          <a:xfrm>
            <a:off x="70713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6"/>
          <p:cNvSpPr/>
          <p:nvPr/>
        </p:nvSpPr>
        <p:spPr>
          <a:xfrm>
            <a:off x="7582897" y="13644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6"/>
          <p:cNvSpPr/>
          <p:nvPr/>
        </p:nvSpPr>
        <p:spPr>
          <a:xfrm>
            <a:off x="6997383" y="14980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6"/>
          <p:cNvSpPr/>
          <p:nvPr/>
        </p:nvSpPr>
        <p:spPr>
          <a:xfrm>
            <a:off x="8772696" y="18149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68" name="Shape 768"/>
        <p:cNvGrpSpPr/>
        <p:nvPr/>
      </p:nvGrpSpPr>
      <p:grpSpPr>
        <a:xfrm>
          <a:off x="0" y="0"/>
          <a:ext cx="0" cy="0"/>
          <a:chOff x="0" y="0"/>
          <a:chExt cx="0" cy="0"/>
        </a:xfrm>
      </p:grpSpPr>
      <p:sp>
        <p:nvSpPr>
          <p:cNvPr id="769" name="Google Shape;769;p15"/>
          <p:cNvSpPr txBox="1"/>
          <p:nvPr>
            <p:ph idx="1" type="body"/>
          </p:nvPr>
        </p:nvSpPr>
        <p:spPr>
          <a:xfrm>
            <a:off x="621100" y="539500"/>
            <a:ext cx="4110300" cy="920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3500"/>
              <a:buNone/>
              <a:defRPr b="1" sz="3500">
                <a:solidFill>
                  <a:schemeClr val="lt1"/>
                </a:solidFill>
              </a:defRPr>
            </a:lvl1pPr>
          </a:lstStyle>
          <a:p/>
        </p:txBody>
      </p:sp>
      <p:grpSp>
        <p:nvGrpSpPr>
          <p:cNvPr id="770" name="Google Shape;770;p15"/>
          <p:cNvGrpSpPr/>
          <p:nvPr/>
        </p:nvGrpSpPr>
        <p:grpSpPr>
          <a:xfrm>
            <a:off x="-100" y="4621700"/>
            <a:ext cx="9144141" cy="1131200"/>
            <a:chOff x="-100" y="4240700"/>
            <a:chExt cx="9144141" cy="1131200"/>
          </a:xfrm>
        </p:grpSpPr>
        <p:sp>
          <p:nvSpPr>
            <p:cNvPr id="771" name="Google Shape;771;p15"/>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5"/>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5"/>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5"/>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5"/>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5"/>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15"/>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15"/>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5"/>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5"/>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5"/>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5"/>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15"/>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15"/>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15"/>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15"/>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15"/>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15"/>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15"/>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15"/>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5"/>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15"/>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5"/>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5"/>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5"/>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5"/>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15"/>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15"/>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5"/>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5"/>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5"/>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5"/>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5"/>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5"/>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5"/>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5"/>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5"/>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15"/>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15"/>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5"/>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15"/>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15"/>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5"/>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5"/>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5"/>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5"/>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5"/>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5"/>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5"/>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5"/>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5"/>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5"/>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5"/>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5"/>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15"/>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15"/>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15"/>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15"/>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5"/>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5"/>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5"/>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5"/>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5"/>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5"/>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5"/>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5"/>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5"/>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38" name="Shape 838"/>
        <p:cNvGrpSpPr/>
        <p:nvPr/>
      </p:nvGrpSpPr>
      <p:grpSpPr>
        <a:xfrm>
          <a:off x="0" y="0"/>
          <a:ext cx="0" cy="0"/>
          <a:chOff x="0" y="0"/>
          <a:chExt cx="0" cy="0"/>
        </a:xfrm>
      </p:grpSpPr>
      <p:sp>
        <p:nvSpPr>
          <p:cNvPr id="839" name="Google Shape;839;p16"/>
          <p:cNvSpPr txBox="1"/>
          <p:nvPr>
            <p:ph hasCustomPrompt="1" type="title"/>
          </p:nvPr>
        </p:nvSpPr>
        <p:spPr>
          <a:xfrm>
            <a:off x="3131725" y="1880525"/>
            <a:ext cx="5043600" cy="108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2000"/>
              <a:buNone/>
              <a:defRPr sz="7800">
                <a:solidFill>
                  <a:schemeClr val="accent4"/>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40" name="Google Shape;840;p16"/>
          <p:cNvSpPr txBox="1"/>
          <p:nvPr>
            <p:ph idx="1" type="subTitle"/>
          </p:nvPr>
        </p:nvSpPr>
        <p:spPr>
          <a:xfrm>
            <a:off x="3131725" y="3109000"/>
            <a:ext cx="5043600" cy="42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15000"/>
              </a:lnSpc>
              <a:spcBef>
                <a:spcPts val="0"/>
              </a:spcBef>
              <a:spcAft>
                <a:spcPts val="0"/>
              </a:spcAft>
              <a:buSzPts val="1600"/>
              <a:buNone/>
              <a:defRPr/>
            </a:lvl2pPr>
            <a:lvl3pPr lvl="2" algn="l">
              <a:lnSpc>
                <a:spcPct val="115000"/>
              </a:lnSpc>
              <a:spcBef>
                <a:spcPts val="0"/>
              </a:spcBef>
              <a:spcAft>
                <a:spcPts val="0"/>
              </a:spcAft>
              <a:buSzPts val="1600"/>
              <a:buNone/>
              <a:defRPr/>
            </a:lvl3pPr>
            <a:lvl4pPr lvl="3" algn="l">
              <a:lnSpc>
                <a:spcPct val="115000"/>
              </a:lnSpc>
              <a:spcBef>
                <a:spcPts val="0"/>
              </a:spcBef>
              <a:spcAft>
                <a:spcPts val="0"/>
              </a:spcAft>
              <a:buSzPts val="1600"/>
              <a:buNone/>
              <a:defRPr/>
            </a:lvl4pPr>
            <a:lvl5pPr lvl="4" algn="l">
              <a:lnSpc>
                <a:spcPct val="115000"/>
              </a:lnSpc>
              <a:spcBef>
                <a:spcPts val="0"/>
              </a:spcBef>
              <a:spcAft>
                <a:spcPts val="0"/>
              </a:spcAft>
              <a:buSzPts val="1600"/>
              <a:buNone/>
              <a:defRPr/>
            </a:lvl5pPr>
            <a:lvl6pPr lvl="5" algn="l">
              <a:lnSpc>
                <a:spcPct val="115000"/>
              </a:lnSpc>
              <a:spcBef>
                <a:spcPts val="0"/>
              </a:spcBef>
              <a:spcAft>
                <a:spcPts val="0"/>
              </a:spcAft>
              <a:buSzPts val="1600"/>
              <a:buNone/>
              <a:defRPr/>
            </a:lvl6pPr>
            <a:lvl7pPr lvl="6" algn="l">
              <a:lnSpc>
                <a:spcPct val="115000"/>
              </a:lnSpc>
              <a:spcBef>
                <a:spcPts val="0"/>
              </a:spcBef>
              <a:spcAft>
                <a:spcPts val="0"/>
              </a:spcAft>
              <a:buSzPts val="1600"/>
              <a:buNone/>
              <a:defRPr/>
            </a:lvl7pPr>
            <a:lvl8pPr lvl="7" algn="l">
              <a:lnSpc>
                <a:spcPct val="115000"/>
              </a:lnSpc>
              <a:spcBef>
                <a:spcPts val="0"/>
              </a:spcBef>
              <a:spcAft>
                <a:spcPts val="0"/>
              </a:spcAft>
              <a:buSzPts val="1600"/>
              <a:buNone/>
              <a:defRPr/>
            </a:lvl8pPr>
            <a:lvl9pPr lvl="8" algn="l">
              <a:lnSpc>
                <a:spcPct val="115000"/>
              </a:lnSpc>
              <a:spcBef>
                <a:spcPts val="0"/>
              </a:spcBef>
              <a:spcAft>
                <a:spcPts val="0"/>
              </a:spcAft>
              <a:buSzPts val="1600"/>
              <a:buNone/>
              <a:defRPr/>
            </a:lvl9pPr>
          </a:lstStyle>
          <a:p/>
        </p:txBody>
      </p:sp>
      <p:sp>
        <p:nvSpPr>
          <p:cNvPr id="841" name="Google Shape;841;p16"/>
          <p:cNvSpPr/>
          <p:nvPr/>
        </p:nvSpPr>
        <p:spPr>
          <a:xfrm>
            <a:off x="3702768" y="32940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16"/>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16"/>
          <p:cNvSpPr/>
          <p:nvPr/>
        </p:nvSpPr>
        <p:spPr>
          <a:xfrm>
            <a:off x="8037371" y="1072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16"/>
          <p:cNvSpPr/>
          <p:nvPr/>
        </p:nvSpPr>
        <p:spPr>
          <a:xfrm>
            <a:off x="6061243" y="89743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6"/>
          <p:cNvSpPr/>
          <p:nvPr/>
        </p:nvSpPr>
        <p:spPr>
          <a:xfrm>
            <a:off x="7151471" y="897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6"/>
          <p:cNvSpPr/>
          <p:nvPr/>
        </p:nvSpPr>
        <p:spPr>
          <a:xfrm>
            <a:off x="8772706" y="84594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6"/>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6"/>
          <p:cNvSpPr/>
          <p:nvPr/>
        </p:nvSpPr>
        <p:spPr>
          <a:xfrm>
            <a:off x="8422921"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6"/>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6"/>
          <p:cNvSpPr/>
          <p:nvPr/>
        </p:nvSpPr>
        <p:spPr>
          <a:xfrm>
            <a:off x="8522897" y="1517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6"/>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6"/>
          <p:cNvSpPr/>
          <p:nvPr/>
        </p:nvSpPr>
        <p:spPr>
          <a:xfrm>
            <a:off x="5066431" y="-58067"/>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6"/>
          <p:cNvSpPr/>
          <p:nvPr/>
        </p:nvSpPr>
        <p:spPr>
          <a:xfrm>
            <a:off x="6030797" y="-1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6"/>
          <p:cNvSpPr/>
          <p:nvPr/>
        </p:nvSpPr>
        <p:spPr>
          <a:xfrm>
            <a:off x="6030796" y="4674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16"/>
          <p:cNvSpPr/>
          <p:nvPr/>
        </p:nvSpPr>
        <p:spPr>
          <a:xfrm>
            <a:off x="6525996" y="799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16"/>
          <p:cNvSpPr/>
          <p:nvPr/>
        </p:nvSpPr>
        <p:spPr>
          <a:xfrm>
            <a:off x="6742297"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16"/>
          <p:cNvSpPr/>
          <p:nvPr/>
        </p:nvSpPr>
        <p:spPr>
          <a:xfrm>
            <a:off x="70713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16"/>
          <p:cNvSpPr/>
          <p:nvPr/>
        </p:nvSpPr>
        <p:spPr>
          <a:xfrm>
            <a:off x="7582897" y="13644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16"/>
          <p:cNvSpPr/>
          <p:nvPr/>
        </p:nvSpPr>
        <p:spPr>
          <a:xfrm>
            <a:off x="9000483" y="2395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16"/>
          <p:cNvSpPr/>
          <p:nvPr/>
        </p:nvSpPr>
        <p:spPr>
          <a:xfrm>
            <a:off x="8655721" y="18149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16"/>
          <p:cNvSpPr/>
          <p:nvPr/>
        </p:nvSpPr>
        <p:spPr>
          <a:xfrm>
            <a:off x="4760971" y="779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16"/>
          <p:cNvSpPr/>
          <p:nvPr/>
        </p:nvSpPr>
        <p:spPr>
          <a:xfrm>
            <a:off x="5413060" y="8656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16"/>
          <p:cNvSpPr/>
          <p:nvPr/>
        </p:nvSpPr>
        <p:spPr>
          <a:xfrm>
            <a:off x="4751060" y="2979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16"/>
          <p:cNvSpPr/>
          <p:nvPr/>
        </p:nvSpPr>
        <p:spPr>
          <a:xfrm>
            <a:off x="5687546" y="11464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16"/>
          <p:cNvSpPr/>
          <p:nvPr/>
        </p:nvSpPr>
        <p:spPr>
          <a:xfrm>
            <a:off x="3421921" y="-93469"/>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16"/>
          <p:cNvSpPr/>
          <p:nvPr/>
        </p:nvSpPr>
        <p:spPr>
          <a:xfrm>
            <a:off x="3421935" y="3553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16"/>
          <p:cNvSpPr/>
          <p:nvPr/>
        </p:nvSpPr>
        <p:spPr>
          <a:xfrm>
            <a:off x="4069247" y="530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68" name="Google Shape;868;p16"/>
          <p:cNvGrpSpPr/>
          <p:nvPr/>
        </p:nvGrpSpPr>
        <p:grpSpPr>
          <a:xfrm>
            <a:off x="-100" y="4621700"/>
            <a:ext cx="9144141" cy="1131200"/>
            <a:chOff x="-100" y="4240700"/>
            <a:chExt cx="9144141" cy="1131200"/>
          </a:xfrm>
        </p:grpSpPr>
        <p:sp>
          <p:nvSpPr>
            <p:cNvPr id="869" name="Google Shape;869;p16"/>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16"/>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16"/>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16"/>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16"/>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16"/>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16"/>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6"/>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16"/>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16"/>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16"/>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16"/>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16"/>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16"/>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16"/>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16"/>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16"/>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16"/>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16"/>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16"/>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16"/>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16"/>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16"/>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16"/>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16"/>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16"/>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16"/>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16"/>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16"/>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16"/>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16"/>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16"/>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16"/>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16"/>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16"/>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16"/>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16"/>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16"/>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16"/>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16"/>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16"/>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16"/>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16"/>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16"/>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16"/>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16"/>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16"/>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16"/>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16"/>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16"/>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16"/>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16"/>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16"/>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16"/>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16"/>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16"/>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16"/>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16"/>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16"/>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16"/>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16"/>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16"/>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6"/>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16"/>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16"/>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16"/>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16"/>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36" name="Shape 936"/>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
    <p:spTree>
      <p:nvGrpSpPr>
        <p:cNvPr id="937" name="Shape 937"/>
        <p:cNvGrpSpPr/>
        <p:nvPr/>
      </p:nvGrpSpPr>
      <p:grpSpPr>
        <a:xfrm>
          <a:off x="0" y="0"/>
          <a:ext cx="0" cy="0"/>
          <a:chOff x="0" y="0"/>
          <a:chExt cx="0" cy="0"/>
        </a:xfrm>
      </p:grpSpPr>
      <p:sp>
        <p:nvSpPr>
          <p:cNvPr id="938" name="Google Shape;938;p18"/>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939" name="Google Shape;939;p18"/>
          <p:cNvSpPr txBox="1"/>
          <p:nvPr>
            <p:ph idx="1" type="subTitle"/>
          </p:nvPr>
        </p:nvSpPr>
        <p:spPr>
          <a:xfrm>
            <a:off x="3452900" y="1735800"/>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940" name="Google Shape;940;p18"/>
          <p:cNvSpPr txBox="1"/>
          <p:nvPr>
            <p:ph idx="2" type="subTitle"/>
          </p:nvPr>
        </p:nvSpPr>
        <p:spPr>
          <a:xfrm>
            <a:off x="3452900" y="2048825"/>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941" name="Google Shape;941;p18"/>
          <p:cNvSpPr txBox="1"/>
          <p:nvPr>
            <p:ph idx="3" type="subTitle"/>
          </p:nvPr>
        </p:nvSpPr>
        <p:spPr>
          <a:xfrm>
            <a:off x="1034238" y="1735800"/>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942" name="Google Shape;942;p18"/>
          <p:cNvSpPr txBox="1"/>
          <p:nvPr>
            <p:ph idx="4" type="subTitle"/>
          </p:nvPr>
        </p:nvSpPr>
        <p:spPr>
          <a:xfrm>
            <a:off x="1034238" y="2048825"/>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943" name="Google Shape;943;p18"/>
          <p:cNvSpPr txBox="1"/>
          <p:nvPr>
            <p:ph idx="5" type="subTitle"/>
          </p:nvPr>
        </p:nvSpPr>
        <p:spPr>
          <a:xfrm>
            <a:off x="5871613" y="1735800"/>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944" name="Google Shape;944;p18"/>
          <p:cNvSpPr txBox="1"/>
          <p:nvPr>
            <p:ph idx="6" type="subTitle"/>
          </p:nvPr>
        </p:nvSpPr>
        <p:spPr>
          <a:xfrm>
            <a:off x="5871613" y="2048825"/>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945" name="Google Shape;945;p18"/>
          <p:cNvSpPr txBox="1"/>
          <p:nvPr>
            <p:ph idx="7" type="subTitle"/>
          </p:nvPr>
        </p:nvSpPr>
        <p:spPr>
          <a:xfrm>
            <a:off x="3452900" y="3391075"/>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946" name="Google Shape;946;p18"/>
          <p:cNvSpPr txBox="1"/>
          <p:nvPr>
            <p:ph idx="8" type="subTitle"/>
          </p:nvPr>
        </p:nvSpPr>
        <p:spPr>
          <a:xfrm>
            <a:off x="3452900" y="3704100"/>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947" name="Google Shape;947;p18"/>
          <p:cNvSpPr txBox="1"/>
          <p:nvPr>
            <p:ph idx="9" type="subTitle"/>
          </p:nvPr>
        </p:nvSpPr>
        <p:spPr>
          <a:xfrm>
            <a:off x="1034238" y="3391075"/>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948" name="Google Shape;948;p18"/>
          <p:cNvSpPr txBox="1"/>
          <p:nvPr>
            <p:ph idx="13" type="subTitle"/>
          </p:nvPr>
        </p:nvSpPr>
        <p:spPr>
          <a:xfrm>
            <a:off x="1034238" y="3704100"/>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949" name="Google Shape;949;p18"/>
          <p:cNvSpPr txBox="1"/>
          <p:nvPr>
            <p:ph idx="14" type="subTitle"/>
          </p:nvPr>
        </p:nvSpPr>
        <p:spPr>
          <a:xfrm>
            <a:off x="5871613" y="3391075"/>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950" name="Google Shape;950;p18"/>
          <p:cNvSpPr txBox="1"/>
          <p:nvPr>
            <p:ph idx="15" type="subTitle"/>
          </p:nvPr>
        </p:nvSpPr>
        <p:spPr>
          <a:xfrm>
            <a:off x="5871613" y="3704100"/>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951" name="Google Shape;951;p18"/>
          <p:cNvSpPr/>
          <p:nvPr/>
        </p:nvSpPr>
        <p:spPr>
          <a:xfrm>
            <a:off x="8519943" y="-362817"/>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18"/>
          <p:cNvSpPr/>
          <p:nvPr/>
        </p:nvSpPr>
        <p:spPr>
          <a:xfrm>
            <a:off x="6758118" y="-144867"/>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18"/>
          <p:cNvSpPr/>
          <p:nvPr/>
        </p:nvSpPr>
        <p:spPr>
          <a:xfrm>
            <a:off x="7623871" y="-93444"/>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18"/>
          <p:cNvSpPr/>
          <p:nvPr/>
        </p:nvSpPr>
        <p:spPr>
          <a:xfrm>
            <a:off x="5790260" y="214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18"/>
          <p:cNvSpPr/>
          <p:nvPr/>
        </p:nvSpPr>
        <p:spPr>
          <a:xfrm>
            <a:off x="6261621" y="820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18"/>
          <p:cNvSpPr/>
          <p:nvPr/>
        </p:nvSpPr>
        <p:spPr>
          <a:xfrm>
            <a:off x="8256297" y="2059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18"/>
          <p:cNvSpPr/>
          <p:nvPr/>
        </p:nvSpPr>
        <p:spPr>
          <a:xfrm>
            <a:off x="6625310" y="4450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18"/>
          <p:cNvSpPr/>
          <p:nvPr/>
        </p:nvSpPr>
        <p:spPr>
          <a:xfrm>
            <a:off x="8034146" y="5198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18"/>
          <p:cNvSpPr/>
          <p:nvPr/>
        </p:nvSpPr>
        <p:spPr>
          <a:xfrm>
            <a:off x="8707122" y="620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18"/>
          <p:cNvSpPr/>
          <p:nvPr/>
        </p:nvSpPr>
        <p:spPr>
          <a:xfrm>
            <a:off x="7509197" y="6347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18"/>
          <p:cNvSpPr/>
          <p:nvPr/>
        </p:nvSpPr>
        <p:spPr>
          <a:xfrm>
            <a:off x="8290343" y="103468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18"/>
          <p:cNvSpPr/>
          <p:nvPr/>
        </p:nvSpPr>
        <p:spPr>
          <a:xfrm>
            <a:off x="9230110" y="15311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18"/>
          <p:cNvSpPr/>
          <p:nvPr/>
        </p:nvSpPr>
        <p:spPr>
          <a:xfrm>
            <a:off x="8925571" y="1963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4" name="Google Shape;964;p18"/>
          <p:cNvGrpSpPr/>
          <p:nvPr/>
        </p:nvGrpSpPr>
        <p:grpSpPr>
          <a:xfrm>
            <a:off x="-100" y="4621700"/>
            <a:ext cx="9144141" cy="1131200"/>
            <a:chOff x="-100" y="4240700"/>
            <a:chExt cx="9144141" cy="1131200"/>
          </a:xfrm>
        </p:grpSpPr>
        <p:sp>
          <p:nvSpPr>
            <p:cNvPr id="965" name="Google Shape;965;p18"/>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18"/>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18"/>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18"/>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18"/>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18"/>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18"/>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18"/>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18"/>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18"/>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18"/>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18"/>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18"/>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18"/>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18"/>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18"/>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18"/>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18"/>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18"/>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18"/>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18"/>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18"/>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18"/>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18"/>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18"/>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18"/>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18"/>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18"/>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18"/>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18"/>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18"/>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18"/>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18"/>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18"/>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18"/>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18"/>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18"/>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18"/>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18"/>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18"/>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18"/>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18"/>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18"/>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18"/>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18"/>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18"/>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18"/>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18"/>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18"/>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18"/>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18"/>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18"/>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18"/>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18"/>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18"/>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18"/>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18"/>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18"/>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18"/>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18"/>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18"/>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18"/>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18"/>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18"/>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18"/>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18"/>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18"/>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1032" name="Shape 1032"/>
        <p:cNvGrpSpPr/>
        <p:nvPr/>
      </p:nvGrpSpPr>
      <p:grpSpPr>
        <a:xfrm>
          <a:off x="0" y="0"/>
          <a:ext cx="0" cy="0"/>
          <a:chOff x="0" y="0"/>
          <a:chExt cx="0" cy="0"/>
        </a:xfrm>
      </p:grpSpPr>
      <p:sp>
        <p:nvSpPr>
          <p:cNvPr id="1033" name="Google Shape;1033;p19"/>
          <p:cNvSpPr txBox="1"/>
          <p:nvPr>
            <p:ph idx="1" type="subTitle"/>
          </p:nvPr>
        </p:nvSpPr>
        <p:spPr>
          <a:xfrm>
            <a:off x="1579250" y="1630200"/>
            <a:ext cx="5985300" cy="1538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500"/>
            </a:lvl1pPr>
            <a:lvl2pPr lvl="1" algn="ctr">
              <a:lnSpc>
                <a:spcPct val="115000"/>
              </a:lnSpc>
              <a:spcBef>
                <a:spcPts val="0"/>
              </a:spcBef>
              <a:spcAft>
                <a:spcPts val="0"/>
              </a:spcAft>
              <a:buSzPts val="3000"/>
              <a:buNone/>
              <a:defRPr sz="3000"/>
            </a:lvl2pPr>
            <a:lvl3pPr lvl="2" algn="ctr">
              <a:lnSpc>
                <a:spcPct val="115000"/>
              </a:lnSpc>
              <a:spcBef>
                <a:spcPts val="0"/>
              </a:spcBef>
              <a:spcAft>
                <a:spcPts val="0"/>
              </a:spcAft>
              <a:buSzPts val="3000"/>
              <a:buNone/>
              <a:defRPr sz="3000"/>
            </a:lvl3pPr>
            <a:lvl4pPr lvl="3" algn="ctr">
              <a:lnSpc>
                <a:spcPct val="115000"/>
              </a:lnSpc>
              <a:spcBef>
                <a:spcPts val="0"/>
              </a:spcBef>
              <a:spcAft>
                <a:spcPts val="0"/>
              </a:spcAft>
              <a:buSzPts val="3000"/>
              <a:buNone/>
              <a:defRPr sz="3000"/>
            </a:lvl4pPr>
            <a:lvl5pPr lvl="4" algn="ctr">
              <a:lnSpc>
                <a:spcPct val="115000"/>
              </a:lnSpc>
              <a:spcBef>
                <a:spcPts val="0"/>
              </a:spcBef>
              <a:spcAft>
                <a:spcPts val="0"/>
              </a:spcAft>
              <a:buSzPts val="3000"/>
              <a:buNone/>
              <a:defRPr sz="3000"/>
            </a:lvl5pPr>
            <a:lvl6pPr lvl="5" algn="ctr">
              <a:lnSpc>
                <a:spcPct val="115000"/>
              </a:lnSpc>
              <a:spcBef>
                <a:spcPts val="0"/>
              </a:spcBef>
              <a:spcAft>
                <a:spcPts val="0"/>
              </a:spcAft>
              <a:buSzPts val="3000"/>
              <a:buNone/>
              <a:defRPr sz="3000"/>
            </a:lvl6pPr>
            <a:lvl7pPr lvl="6" algn="ctr">
              <a:lnSpc>
                <a:spcPct val="115000"/>
              </a:lnSpc>
              <a:spcBef>
                <a:spcPts val="0"/>
              </a:spcBef>
              <a:spcAft>
                <a:spcPts val="0"/>
              </a:spcAft>
              <a:buSzPts val="3000"/>
              <a:buNone/>
              <a:defRPr sz="3000"/>
            </a:lvl7pPr>
            <a:lvl8pPr lvl="7" algn="ctr">
              <a:lnSpc>
                <a:spcPct val="115000"/>
              </a:lnSpc>
              <a:spcBef>
                <a:spcPts val="0"/>
              </a:spcBef>
              <a:spcAft>
                <a:spcPts val="0"/>
              </a:spcAft>
              <a:buSzPts val="3000"/>
              <a:buNone/>
              <a:defRPr sz="3000"/>
            </a:lvl8pPr>
            <a:lvl9pPr lvl="8" algn="ctr">
              <a:lnSpc>
                <a:spcPct val="115000"/>
              </a:lnSpc>
              <a:spcBef>
                <a:spcPts val="0"/>
              </a:spcBef>
              <a:spcAft>
                <a:spcPts val="0"/>
              </a:spcAft>
              <a:buSzPts val="3000"/>
              <a:buNone/>
              <a:defRPr sz="3000"/>
            </a:lvl9pPr>
          </a:lstStyle>
          <a:p/>
        </p:txBody>
      </p:sp>
      <p:sp>
        <p:nvSpPr>
          <p:cNvPr id="1034" name="Google Shape;1034;p19"/>
          <p:cNvSpPr txBox="1"/>
          <p:nvPr>
            <p:ph idx="2" type="subTitle"/>
          </p:nvPr>
        </p:nvSpPr>
        <p:spPr>
          <a:xfrm>
            <a:off x="1579450" y="3168300"/>
            <a:ext cx="5985000" cy="345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Clr>
                <a:schemeClr val="dk1"/>
              </a:buClr>
              <a:buSzPts val="1800"/>
              <a:buNone/>
              <a:defRPr sz="2100">
                <a:solidFill>
                  <a:schemeClr val="dk1"/>
                </a:solidFill>
              </a:defRPr>
            </a:lvl1pPr>
            <a:lvl2pPr lvl="1" algn="l">
              <a:lnSpc>
                <a:spcPct val="115000"/>
              </a:lnSpc>
              <a:spcBef>
                <a:spcPts val="0"/>
              </a:spcBef>
              <a:spcAft>
                <a:spcPts val="0"/>
              </a:spcAft>
              <a:buClr>
                <a:schemeClr val="dk1"/>
              </a:buClr>
              <a:buSzPts val="1800"/>
              <a:buNone/>
              <a:defRPr sz="1800">
                <a:solidFill>
                  <a:schemeClr val="dk1"/>
                </a:solidFill>
              </a:defRPr>
            </a:lvl2pPr>
            <a:lvl3pPr lvl="2" algn="l">
              <a:lnSpc>
                <a:spcPct val="115000"/>
              </a:lnSpc>
              <a:spcBef>
                <a:spcPts val="0"/>
              </a:spcBef>
              <a:spcAft>
                <a:spcPts val="0"/>
              </a:spcAft>
              <a:buClr>
                <a:schemeClr val="dk1"/>
              </a:buClr>
              <a:buSzPts val="1800"/>
              <a:buNone/>
              <a:defRPr sz="1800">
                <a:solidFill>
                  <a:schemeClr val="dk1"/>
                </a:solidFill>
              </a:defRPr>
            </a:lvl3pPr>
            <a:lvl4pPr lvl="3" algn="l">
              <a:lnSpc>
                <a:spcPct val="115000"/>
              </a:lnSpc>
              <a:spcBef>
                <a:spcPts val="0"/>
              </a:spcBef>
              <a:spcAft>
                <a:spcPts val="0"/>
              </a:spcAft>
              <a:buClr>
                <a:schemeClr val="dk1"/>
              </a:buClr>
              <a:buSzPts val="1800"/>
              <a:buNone/>
              <a:defRPr sz="1800">
                <a:solidFill>
                  <a:schemeClr val="dk1"/>
                </a:solidFill>
              </a:defRPr>
            </a:lvl4pPr>
            <a:lvl5pPr lvl="4" algn="l">
              <a:lnSpc>
                <a:spcPct val="115000"/>
              </a:lnSpc>
              <a:spcBef>
                <a:spcPts val="0"/>
              </a:spcBef>
              <a:spcAft>
                <a:spcPts val="0"/>
              </a:spcAft>
              <a:buClr>
                <a:schemeClr val="dk1"/>
              </a:buClr>
              <a:buSzPts val="1800"/>
              <a:buNone/>
              <a:defRPr sz="1800">
                <a:solidFill>
                  <a:schemeClr val="dk1"/>
                </a:solidFill>
              </a:defRPr>
            </a:lvl5pPr>
            <a:lvl6pPr lvl="5" algn="l">
              <a:lnSpc>
                <a:spcPct val="115000"/>
              </a:lnSpc>
              <a:spcBef>
                <a:spcPts val="0"/>
              </a:spcBef>
              <a:spcAft>
                <a:spcPts val="0"/>
              </a:spcAft>
              <a:buClr>
                <a:schemeClr val="dk1"/>
              </a:buClr>
              <a:buSzPts val="1800"/>
              <a:buNone/>
              <a:defRPr sz="1800">
                <a:solidFill>
                  <a:schemeClr val="dk1"/>
                </a:solidFill>
              </a:defRPr>
            </a:lvl6pPr>
            <a:lvl7pPr lvl="6" algn="l">
              <a:lnSpc>
                <a:spcPct val="115000"/>
              </a:lnSpc>
              <a:spcBef>
                <a:spcPts val="0"/>
              </a:spcBef>
              <a:spcAft>
                <a:spcPts val="0"/>
              </a:spcAft>
              <a:buClr>
                <a:schemeClr val="dk1"/>
              </a:buClr>
              <a:buSzPts val="1800"/>
              <a:buNone/>
              <a:defRPr sz="1800">
                <a:solidFill>
                  <a:schemeClr val="dk1"/>
                </a:solidFill>
              </a:defRPr>
            </a:lvl7pPr>
            <a:lvl8pPr lvl="7" algn="l">
              <a:lnSpc>
                <a:spcPct val="115000"/>
              </a:lnSpc>
              <a:spcBef>
                <a:spcPts val="0"/>
              </a:spcBef>
              <a:spcAft>
                <a:spcPts val="0"/>
              </a:spcAft>
              <a:buClr>
                <a:schemeClr val="dk1"/>
              </a:buClr>
              <a:buSzPts val="1800"/>
              <a:buNone/>
              <a:defRPr sz="1800">
                <a:solidFill>
                  <a:schemeClr val="dk1"/>
                </a:solidFill>
              </a:defRPr>
            </a:lvl8pPr>
            <a:lvl9pPr lvl="8" algn="l">
              <a:lnSpc>
                <a:spcPct val="115000"/>
              </a:lnSpc>
              <a:spcBef>
                <a:spcPts val="0"/>
              </a:spcBef>
              <a:spcAft>
                <a:spcPts val="0"/>
              </a:spcAft>
              <a:buClr>
                <a:schemeClr val="dk1"/>
              </a:buClr>
              <a:buSzPts val="1800"/>
              <a:buNone/>
              <a:defRPr sz="1800">
                <a:solidFill>
                  <a:schemeClr val="dk1"/>
                </a:solidFill>
              </a:defRPr>
            </a:lvl9pPr>
          </a:lstStyle>
          <a:p/>
        </p:txBody>
      </p:sp>
      <p:sp>
        <p:nvSpPr>
          <p:cNvPr id="1035" name="Google Shape;1035;p19"/>
          <p:cNvSpPr/>
          <p:nvPr/>
        </p:nvSpPr>
        <p:spPr>
          <a:xfrm>
            <a:off x="8703768" y="27338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19"/>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19"/>
          <p:cNvSpPr/>
          <p:nvPr/>
        </p:nvSpPr>
        <p:spPr>
          <a:xfrm>
            <a:off x="7962083" y="10937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19"/>
          <p:cNvSpPr/>
          <p:nvPr/>
        </p:nvSpPr>
        <p:spPr>
          <a:xfrm>
            <a:off x="5447406" y="-245567"/>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19"/>
          <p:cNvSpPr/>
          <p:nvPr/>
        </p:nvSpPr>
        <p:spPr>
          <a:xfrm>
            <a:off x="8422922" y="19298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19"/>
          <p:cNvSpPr/>
          <p:nvPr/>
        </p:nvSpPr>
        <p:spPr>
          <a:xfrm>
            <a:off x="7189571" y="779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19"/>
          <p:cNvSpPr/>
          <p:nvPr/>
        </p:nvSpPr>
        <p:spPr>
          <a:xfrm>
            <a:off x="8772706" y="1195671"/>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19"/>
          <p:cNvSpPr/>
          <p:nvPr/>
        </p:nvSpPr>
        <p:spPr>
          <a:xfrm>
            <a:off x="7111546" y="2263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19"/>
          <p:cNvSpPr/>
          <p:nvPr/>
        </p:nvSpPr>
        <p:spPr>
          <a:xfrm>
            <a:off x="8963746" y="5550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19"/>
          <p:cNvSpPr/>
          <p:nvPr/>
        </p:nvSpPr>
        <p:spPr>
          <a:xfrm>
            <a:off x="8555747" y="6543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19"/>
          <p:cNvSpPr/>
          <p:nvPr/>
        </p:nvSpPr>
        <p:spPr>
          <a:xfrm>
            <a:off x="8522897" y="1517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19"/>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19"/>
          <p:cNvSpPr/>
          <p:nvPr/>
        </p:nvSpPr>
        <p:spPr>
          <a:xfrm>
            <a:off x="3480256" y="203571"/>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19"/>
          <p:cNvSpPr/>
          <p:nvPr/>
        </p:nvSpPr>
        <p:spPr>
          <a:xfrm>
            <a:off x="4919222" y="5249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19"/>
          <p:cNvSpPr/>
          <p:nvPr/>
        </p:nvSpPr>
        <p:spPr>
          <a:xfrm>
            <a:off x="4408321" y="1688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19"/>
          <p:cNvSpPr/>
          <p:nvPr/>
        </p:nvSpPr>
        <p:spPr>
          <a:xfrm>
            <a:off x="5403721" y="5969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19"/>
          <p:cNvSpPr/>
          <p:nvPr/>
        </p:nvSpPr>
        <p:spPr>
          <a:xfrm>
            <a:off x="6742297"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19"/>
          <p:cNvSpPr/>
          <p:nvPr/>
        </p:nvSpPr>
        <p:spPr>
          <a:xfrm>
            <a:off x="6704322" y="1374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19"/>
          <p:cNvSpPr/>
          <p:nvPr/>
        </p:nvSpPr>
        <p:spPr>
          <a:xfrm>
            <a:off x="8852297" y="737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19"/>
          <p:cNvSpPr/>
          <p:nvPr/>
        </p:nvSpPr>
        <p:spPr>
          <a:xfrm>
            <a:off x="6197283" y="6794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19"/>
          <p:cNvSpPr/>
          <p:nvPr/>
        </p:nvSpPr>
        <p:spPr>
          <a:xfrm>
            <a:off x="8905521" y="22902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19"/>
          <p:cNvSpPr/>
          <p:nvPr/>
        </p:nvSpPr>
        <p:spPr>
          <a:xfrm flipH="1">
            <a:off x="256168" y="-188642"/>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19"/>
          <p:cNvSpPr/>
          <p:nvPr/>
        </p:nvSpPr>
        <p:spPr>
          <a:xfrm flipH="1">
            <a:off x="548617" y="1072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19"/>
          <p:cNvSpPr/>
          <p:nvPr/>
        </p:nvSpPr>
        <p:spPr>
          <a:xfrm flipH="1">
            <a:off x="1283942"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19"/>
          <p:cNvSpPr/>
          <p:nvPr/>
        </p:nvSpPr>
        <p:spPr>
          <a:xfrm flipH="1">
            <a:off x="163067"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19"/>
          <p:cNvSpPr/>
          <p:nvPr/>
        </p:nvSpPr>
        <p:spPr>
          <a:xfrm flipH="1">
            <a:off x="-38679"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19"/>
          <p:cNvSpPr/>
          <p:nvPr/>
        </p:nvSpPr>
        <p:spPr>
          <a:xfrm flipH="1">
            <a:off x="898821"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19"/>
          <p:cNvSpPr/>
          <p:nvPr/>
        </p:nvSpPr>
        <p:spPr>
          <a:xfrm flipH="1">
            <a:off x="2703221" y="-1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19"/>
          <p:cNvSpPr/>
          <p:nvPr/>
        </p:nvSpPr>
        <p:spPr>
          <a:xfrm flipH="1">
            <a:off x="2555192" y="4674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19"/>
          <p:cNvSpPr/>
          <p:nvPr/>
        </p:nvSpPr>
        <p:spPr>
          <a:xfrm flipH="1">
            <a:off x="2059992" y="799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19"/>
          <p:cNvSpPr/>
          <p:nvPr/>
        </p:nvSpPr>
        <p:spPr>
          <a:xfrm flipH="1">
            <a:off x="1991721"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19"/>
          <p:cNvSpPr/>
          <p:nvPr/>
        </p:nvSpPr>
        <p:spPr>
          <a:xfrm flipH="1">
            <a:off x="1662621"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19"/>
          <p:cNvSpPr/>
          <p:nvPr/>
        </p:nvSpPr>
        <p:spPr>
          <a:xfrm flipH="1">
            <a:off x="-112696" y="11243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19"/>
          <p:cNvSpPr/>
          <p:nvPr/>
        </p:nvSpPr>
        <p:spPr>
          <a:xfrm flipH="1">
            <a:off x="3120846"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19"/>
          <p:cNvSpPr/>
          <p:nvPr/>
        </p:nvSpPr>
        <p:spPr>
          <a:xfrm>
            <a:off x="5217660" y="1374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19"/>
          <p:cNvSpPr/>
          <p:nvPr/>
        </p:nvSpPr>
        <p:spPr>
          <a:xfrm flipH="1">
            <a:off x="311096" y="2032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19"/>
          <p:cNvSpPr/>
          <p:nvPr/>
        </p:nvSpPr>
        <p:spPr>
          <a:xfrm flipH="1">
            <a:off x="-155332" y="2387896"/>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19"/>
          <p:cNvSpPr/>
          <p:nvPr/>
        </p:nvSpPr>
        <p:spPr>
          <a:xfrm flipH="1">
            <a:off x="211121" y="1517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19"/>
          <p:cNvSpPr/>
          <p:nvPr/>
        </p:nvSpPr>
        <p:spPr>
          <a:xfrm flipH="1">
            <a:off x="-186708" y="18149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4" name="Google Shape;1074;p19"/>
          <p:cNvGrpSpPr/>
          <p:nvPr/>
        </p:nvGrpSpPr>
        <p:grpSpPr>
          <a:xfrm>
            <a:off x="-100" y="4621700"/>
            <a:ext cx="9144141" cy="1131200"/>
            <a:chOff x="-100" y="4240700"/>
            <a:chExt cx="9144141" cy="1131200"/>
          </a:xfrm>
        </p:grpSpPr>
        <p:sp>
          <p:nvSpPr>
            <p:cNvPr id="1075" name="Google Shape;1075;p19"/>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19"/>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19"/>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19"/>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19"/>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19"/>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19"/>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19"/>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19"/>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19"/>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19"/>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19"/>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19"/>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19"/>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19"/>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19"/>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19"/>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19"/>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19"/>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19"/>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19"/>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19"/>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19"/>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19"/>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19"/>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19"/>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19"/>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19"/>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19"/>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19"/>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19"/>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19"/>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19"/>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19"/>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19"/>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19"/>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19"/>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19"/>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19"/>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19"/>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19"/>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19"/>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19"/>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19"/>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19"/>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19"/>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19"/>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19"/>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19"/>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19"/>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19"/>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19"/>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19"/>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19"/>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19"/>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19"/>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19"/>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19"/>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19"/>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19"/>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19"/>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19"/>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19"/>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19"/>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19"/>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19"/>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19"/>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1">
    <p:spTree>
      <p:nvGrpSpPr>
        <p:cNvPr id="1142" name="Shape 1142"/>
        <p:cNvGrpSpPr/>
        <p:nvPr/>
      </p:nvGrpSpPr>
      <p:grpSpPr>
        <a:xfrm>
          <a:off x="0" y="0"/>
          <a:ext cx="0" cy="0"/>
          <a:chOff x="0" y="0"/>
          <a:chExt cx="0" cy="0"/>
        </a:xfrm>
      </p:grpSpPr>
      <p:sp>
        <p:nvSpPr>
          <p:cNvPr id="1143" name="Google Shape;1143;p20"/>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144" name="Google Shape;1144;p20"/>
          <p:cNvSpPr txBox="1"/>
          <p:nvPr>
            <p:ph idx="1" type="subTitle"/>
          </p:nvPr>
        </p:nvSpPr>
        <p:spPr>
          <a:xfrm>
            <a:off x="3452894" y="2573113"/>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145" name="Google Shape;1145;p20"/>
          <p:cNvSpPr txBox="1"/>
          <p:nvPr>
            <p:ph idx="2" type="subTitle"/>
          </p:nvPr>
        </p:nvSpPr>
        <p:spPr>
          <a:xfrm>
            <a:off x="3452894" y="2886156"/>
            <a:ext cx="2238300" cy="8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1146" name="Google Shape;1146;p20"/>
          <p:cNvSpPr txBox="1"/>
          <p:nvPr>
            <p:ph idx="3" type="subTitle"/>
          </p:nvPr>
        </p:nvSpPr>
        <p:spPr>
          <a:xfrm>
            <a:off x="1034238" y="2573113"/>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147" name="Google Shape;1147;p20"/>
          <p:cNvSpPr txBox="1"/>
          <p:nvPr>
            <p:ph idx="4" type="subTitle"/>
          </p:nvPr>
        </p:nvSpPr>
        <p:spPr>
          <a:xfrm>
            <a:off x="1034250" y="2886156"/>
            <a:ext cx="2238300" cy="8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1148" name="Google Shape;1148;p20"/>
          <p:cNvSpPr txBox="1"/>
          <p:nvPr>
            <p:ph idx="5" type="subTitle"/>
          </p:nvPr>
        </p:nvSpPr>
        <p:spPr>
          <a:xfrm>
            <a:off x="5871613" y="2573113"/>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149" name="Google Shape;1149;p20"/>
          <p:cNvSpPr txBox="1"/>
          <p:nvPr>
            <p:ph idx="6" type="subTitle"/>
          </p:nvPr>
        </p:nvSpPr>
        <p:spPr>
          <a:xfrm>
            <a:off x="5871625" y="2886156"/>
            <a:ext cx="2238300" cy="8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1150" name="Google Shape;1150;p20"/>
          <p:cNvSpPr/>
          <p:nvPr/>
        </p:nvSpPr>
        <p:spPr>
          <a:xfrm>
            <a:off x="8034146" y="5198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20"/>
          <p:cNvSpPr/>
          <p:nvPr/>
        </p:nvSpPr>
        <p:spPr>
          <a:xfrm>
            <a:off x="5395881" y="33593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20"/>
          <p:cNvSpPr/>
          <p:nvPr/>
        </p:nvSpPr>
        <p:spPr>
          <a:xfrm>
            <a:off x="8707122" y="620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20"/>
          <p:cNvSpPr/>
          <p:nvPr/>
        </p:nvSpPr>
        <p:spPr>
          <a:xfrm>
            <a:off x="7623871" y="-93444"/>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20"/>
          <p:cNvSpPr/>
          <p:nvPr/>
        </p:nvSpPr>
        <p:spPr>
          <a:xfrm>
            <a:off x="8633131" y="-2268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20"/>
          <p:cNvSpPr/>
          <p:nvPr/>
        </p:nvSpPr>
        <p:spPr>
          <a:xfrm>
            <a:off x="8999597" y="10177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20"/>
          <p:cNvSpPr/>
          <p:nvPr/>
        </p:nvSpPr>
        <p:spPr>
          <a:xfrm>
            <a:off x="6758118" y="-144867"/>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20"/>
          <p:cNvSpPr/>
          <p:nvPr/>
        </p:nvSpPr>
        <p:spPr>
          <a:xfrm>
            <a:off x="8925571" y="1963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20"/>
          <p:cNvSpPr/>
          <p:nvPr/>
        </p:nvSpPr>
        <p:spPr>
          <a:xfrm>
            <a:off x="8256297" y="2059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20"/>
          <p:cNvSpPr/>
          <p:nvPr/>
        </p:nvSpPr>
        <p:spPr>
          <a:xfrm>
            <a:off x="7623872" y="8371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20"/>
          <p:cNvSpPr/>
          <p:nvPr/>
        </p:nvSpPr>
        <p:spPr>
          <a:xfrm>
            <a:off x="6261621" y="820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20"/>
          <p:cNvSpPr/>
          <p:nvPr/>
        </p:nvSpPr>
        <p:spPr>
          <a:xfrm>
            <a:off x="6527822" y="577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20"/>
          <p:cNvSpPr/>
          <p:nvPr/>
        </p:nvSpPr>
        <p:spPr>
          <a:xfrm>
            <a:off x="5790260" y="214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20"/>
          <p:cNvSpPr/>
          <p:nvPr/>
        </p:nvSpPr>
        <p:spPr>
          <a:xfrm>
            <a:off x="8519946" y="11168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20"/>
          <p:cNvSpPr/>
          <p:nvPr/>
        </p:nvSpPr>
        <p:spPr>
          <a:xfrm>
            <a:off x="8182172" y="11537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20"/>
          <p:cNvSpPr/>
          <p:nvPr/>
        </p:nvSpPr>
        <p:spPr>
          <a:xfrm>
            <a:off x="8886410" y="15311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20"/>
          <p:cNvSpPr/>
          <p:nvPr/>
        </p:nvSpPr>
        <p:spPr>
          <a:xfrm>
            <a:off x="6229771" y="8371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20"/>
          <p:cNvSpPr/>
          <p:nvPr/>
        </p:nvSpPr>
        <p:spPr>
          <a:xfrm>
            <a:off x="6926821" y="6636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20"/>
          <p:cNvSpPr/>
          <p:nvPr/>
        </p:nvSpPr>
        <p:spPr>
          <a:xfrm>
            <a:off x="7974206" y="15311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20"/>
          <p:cNvSpPr/>
          <p:nvPr/>
        </p:nvSpPr>
        <p:spPr>
          <a:xfrm>
            <a:off x="7549858" y="11536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20"/>
          <p:cNvSpPr/>
          <p:nvPr/>
        </p:nvSpPr>
        <p:spPr>
          <a:xfrm>
            <a:off x="7697885" y="5875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20"/>
          <p:cNvSpPr/>
          <p:nvPr/>
        </p:nvSpPr>
        <p:spPr>
          <a:xfrm>
            <a:off x="5115021" y="2059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20"/>
          <p:cNvSpPr/>
          <p:nvPr/>
        </p:nvSpPr>
        <p:spPr>
          <a:xfrm>
            <a:off x="8473783" y="25157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20"/>
          <p:cNvSpPr/>
          <p:nvPr/>
        </p:nvSpPr>
        <p:spPr>
          <a:xfrm>
            <a:off x="8886397" y="25115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20"/>
          <p:cNvSpPr/>
          <p:nvPr/>
        </p:nvSpPr>
        <p:spPr>
          <a:xfrm>
            <a:off x="8839947" y="30107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75" name="Google Shape;1175;p20"/>
          <p:cNvGrpSpPr/>
          <p:nvPr/>
        </p:nvGrpSpPr>
        <p:grpSpPr>
          <a:xfrm>
            <a:off x="-100" y="4621700"/>
            <a:ext cx="9144141" cy="1131200"/>
            <a:chOff x="-100" y="4240700"/>
            <a:chExt cx="9144141" cy="1131200"/>
          </a:xfrm>
        </p:grpSpPr>
        <p:sp>
          <p:nvSpPr>
            <p:cNvPr id="1176" name="Google Shape;1176;p20"/>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20"/>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20"/>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20"/>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20"/>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20"/>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20"/>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20"/>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20"/>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20"/>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20"/>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20"/>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20"/>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20"/>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20"/>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20"/>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20"/>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20"/>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20"/>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20"/>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20"/>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20"/>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20"/>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20"/>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20"/>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20"/>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20"/>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20"/>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20"/>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20"/>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20"/>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20"/>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20"/>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0"/>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20"/>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20"/>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20"/>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20"/>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20"/>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20"/>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20"/>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20"/>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20"/>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20"/>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20"/>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20"/>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20"/>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20"/>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20"/>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20"/>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20"/>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20"/>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20"/>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20"/>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20"/>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20"/>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20"/>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20"/>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20"/>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20"/>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20"/>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20"/>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20"/>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20"/>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20"/>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20"/>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20"/>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243" name="Shape 1243"/>
        <p:cNvGrpSpPr/>
        <p:nvPr/>
      </p:nvGrpSpPr>
      <p:grpSpPr>
        <a:xfrm>
          <a:off x="0" y="0"/>
          <a:ext cx="0" cy="0"/>
          <a:chOff x="0" y="0"/>
          <a:chExt cx="0" cy="0"/>
        </a:xfrm>
      </p:grpSpPr>
      <p:sp>
        <p:nvSpPr>
          <p:cNvPr id="1244" name="Google Shape;1244;p21"/>
          <p:cNvSpPr txBox="1"/>
          <p:nvPr>
            <p:ph type="title"/>
          </p:nvPr>
        </p:nvSpPr>
        <p:spPr>
          <a:xfrm>
            <a:off x="4390098" y="985013"/>
            <a:ext cx="3395400" cy="2039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245" name="Google Shape;1245;p21"/>
          <p:cNvSpPr txBox="1"/>
          <p:nvPr>
            <p:ph idx="1" type="subTitle"/>
          </p:nvPr>
        </p:nvSpPr>
        <p:spPr>
          <a:xfrm>
            <a:off x="4390098" y="3234841"/>
            <a:ext cx="3395400" cy="923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Char char="●"/>
              <a:defRPr/>
            </a:lvl1pPr>
            <a:lvl2pPr lvl="1" algn="ctr">
              <a:lnSpc>
                <a:spcPct val="115000"/>
              </a:lnSpc>
              <a:spcBef>
                <a:spcPts val="0"/>
              </a:spcBef>
              <a:spcAft>
                <a:spcPts val="0"/>
              </a:spcAft>
              <a:buSzPts val="1800"/>
              <a:buChar char="○"/>
              <a:defRPr sz="1800"/>
            </a:lvl2pPr>
            <a:lvl3pPr lvl="2" algn="ctr">
              <a:lnSpc>
                <a:spcPct val="115000"/>
              </a:lnSpc>
              <a:spcBef>
                <a:spcPts val="0"/>
              </a:spcBef>
              <a:spcAft>
                <a:spcPts val="0"/>
              </a:spcAft>
              <a:buSzPts val="1800"/>
              <a:buChar char="■"/>
              <a:defRPr sz="1800"/>
            </a:lvl3pPr>
            <a:lvl4pPr lvl="3" algn="ctr">
              <a:lnSpc>
                <a:spcPct val="115000"/>
              </a:lnSpc>
              <a:spcBef>
                <a:spcPts val="0"/>
              </a:spcBef>
              <a:spcAft>
                <a:spcPts val="0"/>
              </a:spcAft>
              <a:buSzPts val="1800"/>
              <a:buChar char="●"/>
              <a:defRPr sz="1800"/>
            </a:lvl4pPr>
            <a:lvl5pPr lvl="4" algn="ctr">
              <a:lnSpc>
                <a:spcPct val="115000"/>
              </a:lnSpc>
              <a:spcBef>
                <a:spcPts val="0"/>
              </a:spcBef>
              <a:spcAft>
                <a:spcPts val="0"/>
              </a:spcAft>
              <a:buSzPts val="1800"/>
              <a:buChar char="○"/>
              <a:defRPr sz="1800"/>
            </a:lvl5pPr>
            <a:lvl6pPr lvl="5" algn="ctr">
              <a:lnSpc>
                <a:spcPct val="115000"/>
              </a:lnSpc>
              <a:spcBef>
                <a:spcPts val="0"/>
              </a:spcBef>
              <a:spcAft>
                <a:spcPts val="0"/>
              </a:spcAft>
              <a:buSzPts val="1800"/>
              <a:buChar char="■"/>
              <a:defRPr sz="1800"/>
            </a:lvl6pPr>
            <a:lvl7pPr lvl="6" algn="ctr">
              <a:lnSpc>
                <a:spcPct val="115000"/>
              </a:lnSpc>
              <a:spcBef>
                <a:spcPts val="0"/>
              </a:spcBef>
              <a:spcAft>
                <a:spcPts val="0"/>
              </a:spcAft>
              <a:buSzPts val="1800"/>
              <a:buChar char="●"/>
              <a:defRPr sz="1800"/>
            </a:lvl7pPr>
            <a:lvl8pPr lvl="7" algn="ctr">
              <a:lnSpc>
                <a:spcPct val="115000"/>
              </a:lnSpc>
              <a:spcBef>
                <a:spcPts val="0"/>
              </a:spcBef>
              <a:spcAft>
                <a:spcPts val="0"/>
              </a:spcAft>
              <a:buSzPts val="1800"/>
              <a:buChar char="○"/>
              <a:defRPr sz="1800"/>
            </a:lvl8pPr>
            <a:lvl9pPr lvl="8" algn="ctr">
              <a:lnSpc>
                <a:spcPct val="115000"/>
              </a:lnSpc>
              <a:spcBef>
                <a:spcPts val="0"/>
              </a:spcBef>
              <a:spcAft>
                <a:spcPts val="0"/>
              </a:spcAft>
              <a:buSzPts val="1800"/>
              <a:buChar char="■"/>
              <a:defRPr sz="1800"/>
            </a:lvl9pPr>
          </a:lstStyle>
          <a:p/>
        </p:txBody>
      </p:sp>
      <p:sp>
        <p:nvSpPr>
          <p:cNvPr id="1246" name="Google Shape;1246;p21"/>
          <p:cNvSpPr/>
          <p:nvPr/>
        </p:nvSpPr>
        <p:spPr>
          <a:xfrm>
            <a:off x="-301782" y="329396"/>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21"/>
          <p:cNvSpPr/>
          <p:nvPr/>
        </p:nvSpPr>
        <p:spPr>
          <a:xfrm>
            <a:off x="1318243" y="5795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21"/>
          <p:cNvSpPr/>
          <p:nvPr/>
        </p:nvSpPr>
        <p:spPr>
          <a:xfrm>
            <a:off x="849546" y="884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21"/>
          <p:cNvSpPr/>
          <p:nvPr/>
        </p:nvSpPr>
        <p:spPr>
          <a:xfrm>
            <a:off x="-35278" y="33759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21"/>
          <p:cNvSpPr/>
          <p:nvPr/>
        </p:nvSpPr>
        <p:spPr>
          <a:xfrm>
            <a:off x="388506" y="196873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21"/>
          <p:cNvSpPr/>
          <p:nvPr/>
        </p:nvSpPr>
        <p:spPr>
          <a:xfrm>
            <a:off x="-9317" y="21957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21"/>
          <p:cNvSpPr/>
          <p:nvPr/>
        </p:nvSpPr>
        <p:spPr>
          <a:xfrm>
            <a:off x="388510" y="17686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21"/>
          <p:cNvSpPr/>
          <p:nvPr/>
        </p:nvSpPr>
        <p:spPr>
          <a:xfrm>
            <a:off x="64697" y="28608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21"/>
          <p:cNvSpPr/>
          <p:nvPr/>
        </p:nvSpPr>
        <p:spPr>
          <a:xfrm>
            <a:off x="64697" y="14513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21"/>
          <p:cNvSpPr/>
          <p:nvPr/>
        </p:nvSpPr>
        <p:spPr>
          <a:xfrm>
            <a:off x="798947" y="729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21"/>
          <p:cNvSpPr/>
          <p:nvPr/>
        </p:nvSpPr>
        <p:spPr>
          <a:xfrm>
            <a:off x="314483" y="30965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21"/>
          <p:cNvSpPr/>
          <p:nvPr/>
        </p:nvSpPr>
        <p:spPr>
          <a:xfrm>
            <a:off x="849546" y="1171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21"/>
          <p:cNvSpPr/>
          <p:nvPr/>
        </p:nvSpPr>
        <p:spPr>
          <a:xfrm>
            <a:off x="314510" y="1137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21"/>
          <p:cNvSpPr/>
          <p:nvPr/>
        </p:nvSpPr>
        <p:spPr>
          <a:xfrm>
            <a:off x="2371847" y="1459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21"/>
          <p:cNvSpPr/>
          <p:nvPr/>
        </p:nvSpPr>
        <p:spPr>
          <a:xfrm>
            <a:off x="2184008" y="5563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21"/>
          <p:cNvSpPr/>
          <p:nvPr/>
        </p:nvSpPr>
        <p:spPr>
          <a:xfrm>
            <a:off x="2796360" y="391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21"/>
          <p:cNvSpPr/>
          <p:nvPr/>
        </p:nvSpPr>
        <p:spPr>
          <a:xfrm>
            <a:off x="3207597" y="579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21"/>
          <p:cNvSpPr/>
          <p:nvPr/>
        </p:nvSpPr>
        <p:spPr>
          <a:xfrm>
            <a:off x="2691183" y="-104207"/>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64" name="Google Shape;1264;p21"/>
          <p:cNvGrpSpPr/>
          <p:nvPr/>
        </p:nvGrpSpPr>
        <p:grpSpPr>
          <a:xfrm>
            <a:off x="-100" y="4621700"/>
            <a:ext cx="9144141" cy="1131200"/>
            <a:chOff x="-100" y="4240700"/>
            <a:chExt cx="9144141" cy="1131200"/>
          </a:xfrm>
        </p:grpSpPr>
        <p:sp>
          <p:nvSpPr>
            <p:cNvPr id="1265" name="Google Shape;1265;p21"/>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21"/>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21"/>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21"/>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21"/>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21"/>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21"/>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21"/>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21"/>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21"/>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21"/>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21"/>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21"/>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21"/>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21"/>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21"/>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21"/>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21"/>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21"/>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21"/>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21"/>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21"/>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21"/>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21"/>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21"/>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21"/>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21"/>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21"/>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21"/>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21"/>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21"/>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21"/>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21"/>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21"/>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21"/>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21"/>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21"/>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21"/>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21"/>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21"/>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21"/>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21"/>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21"/>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21"/>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21"/>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21"/>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21"/>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21"/>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21"/>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21"/>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21"/>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21"/>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21"/>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21"/>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21"/>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21"/>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21"/>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21"/>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21"/>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21"/>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21"/>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21"/>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21"/>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21"/>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21"/>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21"/>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21"/>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1_1">
    <p:spTree>
      <p:nvGrpSpPr>
        <p:cNvPr id="1332" name="Shape 1332"/>
        <p:cNvGrpSpPr/>
        <p:nvPr/>
      </p:nvGrpSpPr>
      <p:grpSpPr>
        <a:xfrm>
          <a:off x="0" y="0"/>
          <a:ext cx="0" cy="0"/>
          <a:chOff x="0" y="0"/>
          <a:chExt cx="0" cy="0"/>
        </a:xfrm>
      </p:grpSpPr>
      <p:sp>
        <p:nvSpPr>
          <p:cNvPr id="1333" name="Google Shape;1333;p22"/>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34" name="Google Shape;1334;p22"/>
          <p:cNvSpPr txBox="1"/>
          <p:nvPr>
            <p:ph idx="1" type="subTitle"/>
          </p:nvPr>
        </p:nvSpPr>
        <p:spPr>
          <a:xfrm flipH="1">
            <a:off x="917075" y="3189688"/>
            <a:ext cx="2238300" cy="3570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1"/>
              </a:buClr>
              <a:buSzPts val="2300"/>
              <a:buNone/>
              <a:defRPr sz="2300">
                <a:solidFill>
                  <a:schemeClr val="dk1"/>
                </a:solidFill>
              </a:defRPr>
            </a:lvl1pPr>
            <a:lvl2pPr lvl="1" algn="l">
              <a:lnSpc>
                <a:spcPct val="115000"/>
              </a:lnSpc>
              <a:spcBef>
                <a:spcPts val="0"/>
              </a:spcBef>
              <a:spcAft>
                <a:spcPts val="0"/>
              </a:spcAft>
              <a:buClr>
                <a:schemeClr val="dk1"/>
              </a:buClr>
              <a:buSzPts val="2300"/>
              <a:buNone/>
              <a:defRPr sz="2300">
                <a:solidFill>
                  <a:schemeClr val="dk1"/>
                </a:solidFill>
              </a:defRPr>
            </a:lvl2pPr>
            <a:lvl3pPr lvl="2" algn="l">
              <a:lnSpc>
                <a:spcPct val="115000"/>
              </a:lnSpc>
              <a:spcBef>
                <a:spcPts val="0"/>
              </a:spcBef>
              <a:spcAft>
                <a:spcPts val="0"/>
              </a:spcAft>
              <a:buClr>
                <a:schemeClr val="dk1"/>
              </a:buClr>
              <a:buSzPts val="2300"/>
              <a:buNone/>
              <a:defRPr sz="2300">
                <a:solidFill>
                  <a:schemeClr val="dk1"/>
                </a:solidFill>
              </a:defRPr>
            </a:lvl3pPr>
            <a:lvl4pPr lvl="3" algn="l">
              <a:lnSpc>
                <a:spcPct val="115000"/>
              </a:lnSpc>
              <a:spcBef>
                <a:spcPts val="0"/>
              </a:spcBef>
              <a:spcAft>
                <a:spcPts val="0"/>
              </a:spcAft>
              <a:buClr>
                <a:schemeClr val="dk1"/>
              </a:buClr>
              <a:buSzPts val="2300"/>
              <a:buNone/>
              <a:defRPr sz="2300">
                <a:solidFill>
                  <a:schemeClr val="dk1"/>
                </a:solidFill>
              </a:defRPr>
            </a:lvl4pPr>
            <a:lvl5pPr lvl="4" algn="l">
              <a:lnSpc>
                <a:spcPct val="115000"/>
              </a:lnSpc>
              <a:spcBef>
                <a:spcPts val="0"/>
              </a:spcBef>
              <a:spcAft>
                <a:spcPts val="0"/>
              </a:spcAft>
              <a:buClr>
                <a:schemeClr val="dk1"/>
              </a:buClr>
              <a:buSzPts val="2300"/>
              <a:buNone/>
              <a:defRPr sz="2300">
                <a:solidFill>
                  <a:schemeClr val="dk1"/>
                </a:solidFill>
              </a:defRPr>
            </a:lvl5pPr>
            <a:lvl6pPr lvl="5" algn="l">
              <a:lnSpc>
                <a:spcPct val="115000"/>
              </a:lnSpc>
              <a:spcBef>
                <a:spcPts val="0"/>
              </a:spcBef>
              <a:spcAft>
                <a:spcPts val="0"/>
              </a:spcAft>
              <a:buClr>
                <a:schemeClr val="dk1"/>
              </a:buClr>
              <a:buSzPts val="2300"/>
              <a:buNone/>
              <a:defRPr sz="2300">
                <a:solidFill>
                  <a:schemeClr val="dk1"/>
                </a:solidFill>
              </a:defRPr>
            </a:lvl6pPr>
            <a:lvl7pPr lvl="6" algn="l">
              <a:lnSpc>
                <a:spcPct val="115000"/>
              </a:lnSpc>
              <a:spcBef>
                <a:spcPts val="0"/>
              </a:spcBef>
              <a:spcAft>
                <a:spcPts val="0"/>
              </a:spcAft>
              <a:buClr>
                <a:schemeClr val="dk1"/>
              </a:buClr>
              <a:buSzPts val="2300"/>
              <a:buNone/>
              <a:defRPr sz="2300">
                <a:solidFill>
                  <a:schemeClr val="dk1"/>
                </a:solidFill>
              </a:defRPr>
            </a:lvl7pPr>
            <a:lvl8pPr lvl="7" algn="l">
              <a:lnSpc>
                <a:spcPct val="115000"/>
              </a:lnSpc>
              <a:spcBef>
                <a:spcPts val="0"/>
              </a:spcBef>
              <a:spcAft>
                <a:spcPts val="0"/>
              </a:spcAft>
              <a:buClr>
                <a:schemeClr val="dk1"/>
              </a:buClr>
              <a:buSzPts val="2300"/>
              <a:buNone/>
              <a:defRPr sz="2300">
                <a:solidFill>
                  <a:schemeClr val="dk1"/>
                </a:solidFill>
              </a:defRPr>
            </a:lvl8pPr>
            <a:lvl9pPr lvl="8" algn="l">
              <a:lnSpc>
                <a:spcPct val="115000"/>
              </a:lnSpc>
              <a:spcBef>
                <a:spcPts val="0"/>
              </a:spcBef>
              <a:spcAft>
                <a:spcPts val="0"/>
              </a:spcAft>
              <a:buClr>
                <a:schemeClr val="dk1"/>
              </a:buClr>
              <a:buSzPts val="2300"/>
              <a:buNone/>
              <a:defRPr sz="2300">
                <a:solidFill>
                  <a:schemeClr val="dk1"/>
                </a:solidFill>
              </a:defRPr>
            </a:lvl9pPr>
          </a:lstStyle>
          <a:p/>
        </p:txBody>
      </p:sp>
      <p:sp>
        <p:nvSpPr>
          <p:cNvPr id="1335" name="Google Shape;1335;p22"/>
          <p:cNvSpPr txBox="1"/>
          <p:nvPr>
            <p:ph idx="2" type="subTitle"/>
          </p:nvPr>
        </p:nvSpPr>
        <p:spPr>
          <a:xfrm flipH="1">
            <a:off x="917100" y="3502713"/>
            <a:ext cx="22383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l">
              <a:lnSpc>
                <a:spcPct val="115000"/>
              </a:lnSpc>
              <a:spcBef>
                <a:spcPts val="0"/>
              </a:spcBef>
              <a:spcAft>
                <a:spcPts val="0"/>
              </a:spcAft>
              <a:buSzPts val="1600"/>
              <a:buNone/>
              <a:defRPr sz="1600"/>
            </a:lvl2pPr>
            <a:lvl3pPr lvl="2" algn="l">
              <a:lnSpc>
                <a:spcPct val="115000"/>
              </a:lnSpc>
              <a:spcBef>
                <a:spcPts val="0"/>
              </a:spcBef>
              <a:spcAft>
                <a:spcPts val="0"/>
              </a:spcAft>
              <a:buSzPts val="1600"/>
              <a:buNone/>
              <a:defRPr sz="1600"/>
            </a:lvl3pPr>
            <a:lvl4pPr lvl="3" algn="l">
              <a:lnSpc>
                <a:spcPct val="115000"/>
              </a:lnSpc>
              <a:spcBef>
                <a:spcPts val="0"/>
              </a:spcBef>
              <a:spcAft>
                <a:spcPts val="0"/>
              </a:spcAft>
              <a:buSzPts val="1600"/>
              <a:buNone/>
              <a:defRPr sz="1600"/>
            </a:lvl4pPr>
            <a:lvl5pPr lvl="4" algn="l">
              <a:lnSpc>
                <a:spcPct val="115000"/>
              </a:lnSpc>
              <a:spcBef>
                <a:spcPts val="0"/>
              </a:spcBef>
              <a:spcAft>
                <a:spcPts val="0"/>
              </a:spcAft>
              <a:buSzPts val="1600"/>
              <a:buNone/>
              <a:defRPr sz="1600"/>
            </a:lvl5pPr>
            <a:lvl6pPr lvl="5" algn="l">
              <a:lnSpc>
                <a:spcPct val="115000"/>
              </a:lnSpc>
              <a:spcBef>
                <a:spcPts val="0"/>
              </a:spcBef>
              <a:spcAft>
                <a:spcPts val="0"/>
              </a:spcAft>
              <a:buSzPts val="1600"/>
              <a:buNone/>
              <a:defRPr sz="1600"/>
            </a:lvl6pPr>
            <a:lvl7pPr lvl="6" algn="l">
              <a:lnSpc>
                <a:spcPct val="115000"/>
              </a:lnSpc>
              <a:spcBef>
                <a:spcPts val="0"/>
              </a:spcBef>
              <a:spcAft>
                <a:spcPts val="0"/>
              </a:spcAft>
              <a:buSzPts val="1600"/>
              <a:buNone/>
              <a:defRPr sz="1600"/>
            </a:lvl7pPr>
            <a:lvl8pPr lvl="7" algn="l">
              <a:lnSpc>
                <a:spcPct val="115000"/>
              </a:lnSpc>
              <a:spcBef>
                <a:spcPts val="0"/>
              </a:spcBef>
              <a:spcAft>
                <a:spcPts val="0"/>
              </a:spcAft>
              <a:buSzPts val="1600"/>
              <a:buNone/>
              <a:defRPr sz="1600"/>
            </a:lvl8pPr>
            <a:lvl9pPr lvl="8" algn="l">
              <a:lnSpc>
                <a:spcPct val="115000"/>
              </a:lnSpc>
              <a:spcBef>
                <a:spcPts val="0"/>
              </a:spcBef>
              <a:spcAft>
                <a:spcPts val="0"/>
              </a:spcAft>
              <a:buSzPts val="1600"/>
              <a:buNone/>
              <a:defRPr sz="1600"/>
            </a:lvl9pPr>
          </a:lstStyle>
          <a:p/>
        </p:txBody>
      </p:sp>
      <p:sp>
        <p:nvSpPr>
          <p:cNvPr id="1336" name="Google Shape;1336;p22"/>
          <p:cNvSpPr txBox="1"/>
          <p:nvPr>
            <p:ph idx="3" type="subTitle"/>
          </p:nvPr>
        </p:nvSpPr>
        <p:spPr>
          <a:xfrm flipH="1">
            <a:off x="6044900" y="2300375"/>
            <a:ext cx="2238300" cy="357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2300"/>
              <a:buNone/>
              <a:defRPr sz="2300">
                <a:solidFill>
                  <a:schemeClr val="dk1"/>
                </a:solidFill>
              </a:defRPr>
            </a:lvl1pPr>
            <a:lvl2pPr lvl="1" algn="r">
              <a:lnSpc>
                <a:spcPct val="115000"/>
              </a:lnSpc>
              <a:spcBef>
                <a:spcPts val="0"/>
              </a:spcBef>
              <a:spcAft>
                <a:spcPts val="0"/>
              </a:spcAft>
              <a:buClr>
                <a:schemeClr val="dk1"/>
              </a:buClr>
              <a:buSzPts val="2300"/>
              <a:buNone/>
              <a:defRPr sz="2300">
                <a:solidFill>
                  <a:schemeClr val="dk1"/>
                </a:solidFill>
              </a:defRPr>
            </a:lvl2pPr>
            <a:lvl3pPr lvl="2" algn="r">
              <a:lnSpc>
                <a:spcPct val="115000"/>
              </a:lnSpc>
              <a:spcBef>
                <a:spcPts val="0"/>
              </a:spcBef>
              <a:spcAft>
                <a:spcPts val="0"/>
              </a:spcAft>
              <a:buClr>
                <a:schemeClr val="dk1"/>
              </a:buClr>
              <a:buSzPts val="2300"/>
              <a:buNone/>
              <a:defRPr sz="2300">
                <a:solidFill>
                  <a:schemeClr val="dk1"/>
                </a:solidFill>
              </a:defRPr>
            </a:lvl3pPr>
            <a:lvl4pPr lvl="3" algn="r">
              <a:lnSpc>
                <a:spcPct val="115000"/>
              </a:lnSpc>
              <a:spcBef>
                <a:spcPts val="0"/>
              </a:spcBef>
              <a:spcAft>
                <a:spcPts val="0"/>
              </a:spcAft>
              <a:buClr>
                <a:schemeClr val="dk1"/>
              </a:buClr>
              <a:buSzPts val="2300"/>
              <a:buNone/>
              <a:defRPr sz="2300">
                <a:solidFill>
                  <a:schemeClr val="dk1"/>
                </a:solidFill>
              </a:defRPr>
            </a:lvl4pPr>
            <a:lvl5pPr lvl="4" algn="r">
              <a:lnSpc>
                <a:spcPct val="115000"/>
              </a:lnSpc>
              <a:spcBef>
                <a:spcPts val="0"/>
              </a:spcBef>
              <a:spcAft>
                <a:spcPts val="0"/>
              </a:spcAft>
              <a:buClr>
                <a:schemeClr val="dk1"/>
              </a:buClr>
              <a:buSzPts val="2300"/>
              <a:buNone/>
              <a:defRPr sz="2300">
                <a:solidFill>
                  <a:schemeClr val="dk1"/>
                </a:solidFill>
              </a:defRPr>
            </a:lvl5pPr>
            <a:lvl6pPr lvl="5" algn="r">
              <a:lnSpc>
                <a:spcPct val="115000"/>
              </a:lnSpc>
              <a:spcBef>
                <a:spcPts val="0"/>
              </a:spcBef>
              <a:spcAft>
                <a:spcPts val="0"/>
              </a:spcAft>
              <a:buClr>
                <a:schemeClr val="dk1"/>
              </a:buClr>
              <a:buSzPts val="2300"/>
              <a:buNone/>
              <a:defRPr sz="2300">
                <a:solidFill>
                  <a:schemeClr val="dk1"/>
                </a:solidFill>
              </a:defRPr>
            </a:lvl6pPr>
            <a:lvl7pPr lvl="6" algn="r">
              <a:lnSpc>
                <a:spcPct val="115000"/>
              </a:lnSpc>
              <a:spcBef>
                <a:spcPts val="0"/>
              </a:spcBef>
              <a:spcAft>
                <a:spcPts val="0"/>
              </a:spcAft>
              <a:buClr>
                <a:schemeClr val="dk1"/>
              </a:buClr>
              <a:buSzPts val="2300"/>
              <a:buNone/>
              <a:defRPr sz="2300">
                <a:solidFill>
                  <a:schemeClr val="dk1"/>
                </a:solidFill>
              </a:defRPr>
            </a:lvl7pPr>
            <a:lvl8pPr lvl="7" algn="r">
              <a:lnSpc>
                <a:spcPct val="115000"/>
              </a:lnSpc>
              <a:spcBef>
                <a:spcPts val="0"/>
              </a:spcBef>
              <a:spcAft>
                <a:spcPts val="0"/>
              </a:spcAft>
              <a:buClr>
                <a:schemeClr val="dk1"/>
              </a:buClr>
              <a:buSzPts val="2300"/>
              <a:buNone/>
              <a:defRPr sz="2300">
                <a:solidFill>
                  <a:schemeClr val="dk1"/>
                </a:solidFill>
              </a:defRPr>
            </a:lvl8pPr>
            <a:lvl9pPr lvl="8" algn="r">
              <a:lnSpc>
                <a:spcPct val="115000"/>
              </a:lnSpc>
              <a:spcBef>
                <a:spcPts val="0"/>
              </a:spcBef>
              <a:spcAft>
                <a:spcPts val="0"/>
              </a:spcAft>
              <a:buClr>
                <a:schemeClr val="dk1"/>
              </a:buClr>
              <a:buSzPts val="2300"/>
              <a:buNone/>
              <a:defRPr sz="2300">
                <a:solidFill>
                  <a:schemeClr val="dk1"/>
                </a:solidFill>
              </a:defRPr>
            </a:lvl9pPr>
          </a:lstStyle>
          <a:p/>
        </p:txBody>
      </p:sp>
      <p:sp>
        <p:nvSpPr>
          <p:cNvPr id="1337" name="Google Shape;1337;p22"/>
          <p:cNvSpPr txBox="1"/>
          <p:nvPr>
            <p:ph idx="4" type="subTitle"/>
          </p:nvPr>
        </p:nvSpPr>
        <p:spPr>
          <a:xfrm flipH="1">
            <a:off x="6044925" y="2613400"/>
            <a:ext cx="22383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r">
              <a:lnSpc>
                <a:spcPct val="115000"/>
              </a:lnSpc>
              <a:spcBef>
                <a:spcPts val="0"/>
              </a:spcBef>
              <a:spcAft>
                <a:spcPts val="0"/>
              </a:spcAft>
              <a:buSzPts val="1600"/>
              <a:buNone/>
              <a:defRPr sz="1600"/>
            </a:lvl2pPr>
            <a:lvl3pPr lvl="2" algn="r">
              <a:lnSpc>
                <a:spcPct val="115000"/>
              </a:lnSpc>
              <a:spcBef>
                <a:spcPts val="0"/>
              </a:spcBef>
              <a:spcAft>
                <a:spcPts val="0"/>
              </a:spcAft>
              <a:buSzPts val="1600"/>
              <a:buNone/>
              <a:defRPr sz="1600"/>
            </a:lvl3pPr>
            <a:lvl4pPr lvl="3" algn="r">
              <a:lnSpc>
                <a:spcPct val="115000"/>
              </a:lnSpc>
              <a:spcBef>
                <a:spcPts val="0"/>
              </a:spcBef>
              <a:spcAft>
                <a:spcPts val="0"/>
              </a:spcAft>
              <a:buSzPts val="1600"/>
              <a:buNone/>
              <a:defRPr sz="1600"/>
            </a:lvl4pPr>
            <a:lvl5pPr lvl="4" algn="r">
              <a:lnSpc>
                <a:spcPct val="115000"/>
              </a:lnSpc>
              <a:spcBef>
                <a:spcPts val="0"/>
              </a:spcBef>
              <a:spcAft>
                <a:spcPts val="0"/>
              </a:spcAft>
              <a:buSzPts val="1600"/>
              <a:buNone/>
              <a:defRPr sz="1600"/>
            </a:lvl5pPr>
            <a:lvl6pPr lvl="5" algn="r">
              <a:lnSpc>
                <a:spcPct val="115000"/>
              </a:lnSpc>
              <a:spcBef>
                <a:spcPts val="0"/>
              </a:spcBef>
              <a:spcAft>
                <a:spcPts val="0"/>
              </a:spcAft>
              <a:buSzPts val="1600"/>
              <a:buNone/>
              <a:defRPr sz="1600"/>
            </a:lvl6pPr>
            <a:lvl7pPr lvl="6" algn="r">
              <a:lnSpc>
                <a:spcPct val="115000"/>
              </a:lnSpc>
              <a:spcBef>
                <a:spcPts val="0"/>
              </a:spcBef>
              <a:spcAft>
                <a:spcPts val="0"/>
              </a:spcAft>
              <a:buSzPts val="1600"/>
              <a:buNone/>
              <a:defRPr sz="1600"/>
            </a:lvl7pPr>
            <a:lvl8pPr lvl="7" algn="r">
              <a:lnSpc>
                <a:spcPct val="115000"/>
              </a:lnSpc>
              <a:spcBef>
                <a:spcPts val="0"/>
              </a:spcBef>
              <a:spcAft>
                <a:spcPts val="0"/>
              </a:spcAft>
              <a:buSzPts val="1600"/>
              <a:buNone/>
              <a:defRPr sz="1600"/>
            </a:lvl8pPr>
            <a:lvl9pPr lvl="8" algn="r">
              <a:lnSpc>
                <a:spcPct val="115000"/>
              </a:lnSpc>
              <a:spcBef>
                <a:spcPts val="0"/>
              </a:spcBef>
              <a:spcAft>
                <a:spcPts val="0"/>
              </a:spcAft>
              <a:buSzPts val="1600"/>
              <a:buNone/>
              <a:defRPr sz="1600"/>
            </a:lvl9pPr>
          </a:lstStyle>
          <a:p/>
        </p:txBody>
      </p:sp>
      <p:sp>
        <p:nvSpPr>
          <p:cNvPr id="1338" name="Google Shape;1338;p22"/>
          <p:cNvSpPr txBox="1"/>
          <p:nvPr>
            <p:ph idx="5" type="subTitle"/>
          </p:nvPr>
        </p:nvSpPr>
        <p:spPr>
          <a:xfrm flipH="1">
            <a:off x="917075" y="1411038"/>
            <a:ext cx="2238300" cy="3570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1"/>
              </a:buClr>
              <a:buSzPts val="2300"/>
              <a:buNone/>
              <a:defRPr sz="2300">
                <a:solidFill>
                  <a:schemeClr val="dk1"/>
                </a:solidFill>
              </a:defRPr>
            </a:lvl1pPr>
            <a:lvl2pPr lvl="1" algn="l">
              <a:lnSpc>
                <a:spcPct val="115000"/>
              </a:lnSpc>
              <a:spcBef>
                <a:spcPts val="0"/>
              </a:spcBef>
              <a:spcAft>
                <a:spcPts val="0"/>
              </a:spcAft>
              <a:buClr>
                <a:schemeClr val="dk1"/>
              </a:buClr>
              <a:buSzPts val="2300"/>
              <a:buNone/>
              <a:defRPr sz="2300">
                <a:solidFill>
                  <a:schemeClr val="dk1"/>
                </a:solidFill>
              </a:defRPr>
            </a:lvl2pPr>
            <a:lvl3pPr lvl="2" algn="l">
              <a:lnSpc>
                <a:spcPct val="115000"/>
              </a:lnSpc>
              <a:spcBef>
                <a:spcPts val="0"/>
              </a:spcBef>
              <a:spcAft>
                <a:spcPts val="0"/>
              </a:spcAft>
              <a:buClr>
                <a:schemeClr val="dk1"/>
              </a:buClr>
              <a:buSzPts val="2300"/>
              <a:buNone/>
              <a:defRPr sz="2300">
                <a:solidFill>
                  <a:schemeClr val="dk1"/>
                </a:solidFill>
              </a:defRPr>
            </a:lvl3pPr>
            <a:lvl4pPr lvl="3" algn="l">
              <a:lnSpc>
                <a:spcPct val="115000"/>
              </a:lnSpc>
              <a:spcBef>
                <a:spcPts val="0"/>
              </a:spcBef>
              <a:spcAft>
                <a:spcPts val="0"/>
              </a:spcAft>
              <a:buClr>
                <a:schemeClr val="dk1"/>
              </a:buClr>
              <a:buSzPts val="2300"/>
              <a:buNone/>
              <a:defRPr sz="2300">
                <a:solidFill>
                  <a:schemeClr val="dk1"/>
                </a:solidFill>
              </a:defRPr>
            </a:lvl4pPr>
            <a:lvl5pPr lvl="4" algn="l">
              <a:lnSpc>
                <a:spcPct val="115000"/>
              </a:lnSpc>
              <a:spcBef>
                <a:spcPts val="0"/>
              </a:spcBef>
              <a:spcAft>
                <a:spcPts val="0"/>
              </a:spcAft>
              <a:buClr>
                <a:schemeClr val="dk1"/>
              </a:buClr>
              <a:buSzPts val="2300"/>
              <a:buNone/>
              <a:defRPr sz="2300">
                <a:solidFill>
                  <a:schemeClr val="dk1"/>
                </a:solidFill>
              </a:defRPr>
            </a:lvl5pPr>
            <a:lvl6pPr lvl="5" algn="l">
              <a:lnSpc>
                <a:spcPct val="115000"/>
              </a:lnSpc>
              <a:spcBef>
                <a:spcPts val="0"/>
              </a:spcBef>
              <a:spcAft>
                <a:spcPts val="0"/>
              </a:spcAft>
              <a:buClr>
                <a:schemeClr val="dk1"/>
              </a:buClr>
              <a:buSzPts val="2300"/>
              <a:buNone/>
              <a:defRPr sz="2300">
                <a:solidFill>
                  <a:schemeClr val="dk1"/>
                </a:solidFill>
              </a:defRPr>
            </a:lvl6pPr>
            <a:lvl7pPr lvl="6" algn="l">
              <a:lnSpc>
                <a:spcPct val="115000"/>
              </a:lnSpc>
              <a:spcBef>
                <a:spcPts val="0"/>
              </a:spcBef>
              <a:spcAft>
                <a:spcPts val="0"/>
              </a:spcAft>
              <a:buClr>
                <a:schemeClr val="dk1"/>
              </a:buClr>
              <a:buSzPts val="2300"/>
              <a:buNone/>
              <a:defRPr sz="2300">
                <a:solidFill>
                  <a:schemeClr val="dk1"/>
                </a:solidFill>
              </a:defRPr>
            </a:lvl7pPr>
            <a:lvl8pPr lvl="7" algn="l">
              <a:lnSpc>
                <a:spcPct val="115000"/>
              </a:lnSpc>
              <a:spcBef>
                <a:spcPts val="0"/>
              </a:spcBef>
              <a:spcAft>
                <a:spcPts val="0"/>
              </a:spcAft>
              <a:buClr>
                <a:schemeClr val="dk1"/>
              </a:buClr>
              <a:buSzPts val="2300"/>
              <a:buNone/>
              <a:defRPr sz="2300">
                <a:solidFill>
                  <a:schemeClr val="dk1"/>
                </a:solidFill>
              </a:defRPr>
            </a:lvl8pPr>
            <a:lvl9pPr lvl="8" algn="l">
              <a:lnSpc>
                <a:spcPct val="115000"/>
              </a:lnSpc>
              <a:spcBef>
                <a:spcPts val="0"/>
              </a:spcBef>
              <a:spcAft>
                <a:spcPts val="0"/>
              </a:spcAft>
              <a:buClr>
                <a:schemeClr val="dk1"/>
              </a:buClr>
              <a:buSzPts val="2300"/>
              <a:buNone/>
              <a:defRPr sz="2300">
                <a:solidFill>
                  <a:schemeClr val="dk1"/>
                </a:solidFill>
              </a:defRPr>
            </a:lvl9pPr>
          </a:lstStyle>
          <a:p/>
        </p:txBody>
      </p:sp>
      <p:sp>
        <p:nvSpPr>
          <p:cNvPr id="1339" name="Google Shape;1339;p22"/>
          <p:cNvSpPr txBox="1"/>
          <p:nvPr>
            <p:ph idx="6" type="subTitle"/>
          </p:nvPr>
        </p:nvSpPr>
        <p:spPr>
          <a:xfrm flipH="1">
            <a:off x="917100" y="1724063"/>
            <a:ext cx="22383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l">
              <a:lnSpc>
                <a:spcPct val="115000"/>
              </a:lnSpc>
              <a:spcBef>
                <a:spcPts val="0"/>
              </a:spcBef>
              <a:spcAft>
                <a:spcPts val="0"/>
              </a:spcAft>
              <a:buSzPts val="1600"/>
              <a:buNone/>
              <a:defRPr sz="1600"/>
            </a:lvl2pPr>
            <a:lvl3pPr lvl="2" algn="l">
              <a:lnSpc>
                <a:spcPct val="115000"/>
              </a:lnSpc>
              <a:spcBef>
                <a:spcPts val="0"/>
              </a:spcBef>
              <a:spcAft>
                <a:spcPts val="0"/>
              </a:spcAft>
              <a:buSzPts val="1600"/>
              <a:buNone/>
              <a:defRPr sz="1600"/>
            </a:lvl3pPr>
            <a:lvl4pPr lvl="3" algn="l">
              <a:lnSpc>
                <a:spcPct val="115000"/>
              </a:lnSpc>
              <a:spcBef>
                <a:spcPts val="0"/>
              </a:spcBef>
              <a:spcAft>
                <a:spcPts val="0"/>
              </a:spcAft>
              <a:buSzPts val="1600"/>
              <a:buNone/>
              <a:defRPr sz="1600"/>
            </a:lvl4pPr>
            <a:lvl5pPr lvl="4" algn="l">
              <a:lnSpc>
                <a:spcPct val="115000"/>
              </a:lnSpc>
              <a:spcBef>
                <a:spcPts val="0"/>
              </a:spcBef>
              <a:spcAft>
                <a:spcPts val="0"/>
              </a:spcAft>
              <a:buSzPts val="1600"/>
              <a:buNone/>
              <a:defRPr sz="1600"/>
            </a:lvl5pPr>
            <a:lvl6pPr lvl="5" algn="l">
              <a:lnSpc>
                <a:spcPct val="115000"/>
              </a:lnSpc>
              <a:spcBef>
                <a:spcPts val="0"/>
              </a:spcBef>
              <a:spcAft>
                <a:spcPts val="0"/>
              </a:spcAft>
              <a:buSzPts val="1600"/>
              <a:buNone/>
              <a:defRPr sz="1600"/>
            </a:lvl6pPr>
            <a:lvl7pPr lvl="6" algn="l">
              <a:lnSpc>
                <a:spcPct val="115000"/>
              </a:lnSpc>
              <a:spcBef>
                <a:spcPts val="0"/>
              </a:spcBef>
              <a:spcAft>
                <a:spcPts val="0"/>
              </a:spcAft>
              <a:buSzPts val="1600"/>
              <a:buNone/>
              <a:defRPr sz="1600"/>
            </a:lvl7pPr>
            <a:lvl8pPr lvl="7" algn="l">
              <a:lnSpc>
                <a:spcPct val="115000"/>
              </a:lnSpc>
              <a:spcBef>
                <a:spcPts val="0"/>
              </a:spcBef>
              <a:spcAft>
                <a:spcPts val="0"/>
              </a:spcAft>
              <a:buSzPts val="1600"/>
              <a:buNone/>
              <a:defRPr sz="1600"/>
            </a:lvl8pPr>
            <a:lvl9pPr lvl="8" algn="l">
              <a:lnSpc>
                <a:spcPct val="115000"/>
              </a:lnSpc>
              <a:spcBef>
                <a:spcPts val="0"/>
              </a:spcBef>
              <a:spcAft>
                <a:spcPts val="0"/>
              </a:spcAft>
              <a:buSzPts val="1600"/>
              <a:buNone/>
              <a:defRPr sz="1600"/>
            </a:lvl9pPr>
          </a:lstStyle>
          <a:p/>
        </p:txBody>
      </p:sp>
      <p:sp>
        <p:nvSpPr>
          <p:cNvPr id="1340" name="Google Shape;1340;p22"/>
          <p:cNvSpPr/>
          <p:nvPr/>
        </p:nvSpPr>
        <p:spPr>
          <a:xfrm>
            <a:off x="7854043" y="-252529"/>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22"/>
          <p:cNvSpPr/>
          <p:nvPr/>
        </p:nvSpPr>
        <p:spPr>
          <a:xfrm>
            <a:off x="8475456" y="1633608"/>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22"/>
          <p:cNvSpPr/>
          <p:nvPr/>
        </p:nvSpPr>
        <p:spPr>
          <a:xfrm>
            <a:off x="8804558" y="12897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22"/>
          <p:cNvSpPr/>
          <p:nvPr/>
        </p:nvSpPr>
        <p:spPr>
          <a:xfrm>
            <a:off x="8522810" y="11999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22"/>
          <p:cNvSpPr/>
          <p:nvPr/>
        </p:nvSpPr>
        <p:spPr>
          <a:xfrm>
            <a:off x="8917347" y="26134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22"/>
          <p:cNvSpPr/>
          <p:nvPr/>
        </p:nvSpPr>
        <p:spPr>
          <a:xfrm>
            <a:off x="8804547" y="7982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22"/>
          <p:cNvSpPr/>
          <p:nvPr/>
        </p:nvSpPr>
        <p:spPr>
          <a:xfrm>
            <a:off x="8693847" y="3067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22"/>
          <p:cNvSpPr/>
          <p:nvPr/>
        </p:nvSpPr>
        <p:spPr>
          <a:xfrm>
            <a:off x="8339371" y="7006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22"/>
          <p:cNvSpPr/>
          <p:nvPr/>
        </p:nvSpPr>
        <p:spPr>
          <a:xfrm>
            <a:off x="6466868" y="14690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22"/>
          <p:cNvSpPr/>
          <p:nvPr/>
        </p:nvSpPr>
        <p:spPr>
          <a:xfrm>
            <a:off x="6186021" y="316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22"/>
          <p:cNvSpPr/>
          <p:nvPr/>
        </p:nvSpPr>
        <p:spPr>
          <a:xfrm>
            <a:off x="7320072" y="890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22"/>
          <p:cNvSpPr/>
          <p:nvPr/>
        </p:nvSpPr>
        <p:spPr>
          <a:xfrm>
            <a:off x="7452908" y="3738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22"/>
          <p:cNvSpPr/>
          <p:nvPr/>
        </p:nvSpPr>
        <p:spPr>
          <a:xfrm>
            <a:off x="5583171" y="4305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22"/>
          <p:cNvSpPr/>
          <p:nvPr/>
        </p:nvSpPr>
        <p:spPr>
          <a:xfrm>
            <a:off x="6099035" y="4879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22"/>
          <p:cNvSpPr/>
          <p:nvPr/>
        </p:nvSpPr>
        <p:spPr>
          <a:xfrm>
            <a:off x="5731197" y="890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22"/>
          <p:cNvSpPr/>
          <p:nvPr/>
        </p:nvSpPr>
        <p:spPr>
          <a:xfrm>
            <a:off x="4684431" y="-195329"/>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22"/>
          <p:cNvSpPr/>
          <p:nvPr/>
        </p:nvSpPr>
        <p:spPr>
          <a:xfrm>
            <a:off x="7995247" y="6234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2">
    <p:spTree>
      <p:nvGrpSpPr>
        <p:cNvPr id="1357" name="Shape 1357"/>
        <p:cNvGrpSpPr/>
        <p:nvPr/>
      </p:nvGrpSpPr>
      <p:grpSpPr>
        <a:xfrm>
          <a:off x="0" y="0"/>
          <a:ext cx="0" cy="0"/>
          <a:chOff x="0" y="0"/>
          <a:chExt cx="0" cy="0"/>
        </a:xfrm>
      </p:grpSpPr>
      <p:sp>
        <p:nvSpPr>
          <p:cNvPr id="1358" name="Google Shape;1358;p23"/>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59" name="Google Shape;1359;p23"/>
          <p:cNvSpPr txBox="1"/>
          <p:nvPr>
            <p:ph idx="1" type="subTitle"/>
          </p:nvPr>
        </p:nvSpPr>
        <p:spPr>
          <a:xfrm>
            <a:off x="3933600" y="1732313"/>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360" name="Google Shape;1360;p23"/>
          <p:cNvSpPr txBox="1"/>
          <p:nvPr>
            <p:ph idx="2" type="subTitle"/>
          </p:nvPr>
        </p:nvSpPr>
        <p:spPr>
          <a:xfrm>
            <a:off x="3933600" y="2045338"/>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1361" name="Google Shape;1361;p23"/>
          <p:cNvSpPr txBox="1"/>
          <p:nvPr>
            <p:ph idx="3" type="subTitle"/>
          </p:nvPr>
        </p:nvSpPr>
        <p:spPr>
          <a:xfrm>
            <a:off x="1219488" y="1732313"/>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362" name="Google Shape;1362;p23"/>
          <p:cNvSpPr txBox="1"/>
          <p:nvPr>
            <p:ph idx="4" type="subTitle"/>
          </p:nvPr>
        </p:nvSpPr>
        <p:spPr>
          <a:xfrm>
            <a:off x="1219488" y="2045338"/>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1363" name="Google Shape;1363;p23"/>
          <p:cNvSpPr txBox="1"/>
          <p:nvPr>
            <p:ph idx="5" type="subTitle"/>
          </p:nvPr>
        </p:nvSpPr>
        <p:spPr>
          <a:xfrm>
            <a:off x="3933600" y="3422700"/>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364" name="Google Shape;1364;p23"/>
          <p:cNvSpPr txBox="1"/>
          <p:nvPr>
            <p:ph idx="6" type="subTitle"/>
          </p:nvPr>
        </p:nvSpPr>
        <p:spPr>
          <a:xfrm>
            <a:off x="3933600" y="3735725"/>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1365" name="Google Shape;1365;p23"/>
          <p:cNvSpPr txBox="1"/>
          <p:nvPr>
            <p:ph idx="7" type="subTitle"/>
          </p:nvPr>
        </p:nvSpPr>
        <p:spPr>
          <a:xfrm>
            <a:off x="1219488" y="3422700"/>
            <a:ext cx="22383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366" name="Google Shape;1366;p23"/>
          <p:cNvSpPr txBox="1"/>
          <p:nvPr>
            <p:ph idx="8" type="subTitle"/>
          </p:nvPr>
        </p:nvSpPr>
        <p:spPr>
          <a:xfrm>
            <a:off x="1219488" y="3735725"/>
            <a:ext cx="2238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grpSp>
        <p:nvGrpSpPr>
          <p:cNvPr id="1367" name="Google Shape;1367;p23"/>
          <p:cNvGrpSpPr/>
          <p:nvPr/>
        </p:nvGrpSpPr>
        <p:grpSpPr>
          <a:xfrm>
            <a:off x="-100" y="4621700"/>
            <a:ext cx="9144141" cy="1131200"/>
            <a:chOff x="-100" y="4240700"/>
            <a:chExt cx="9144141" cy="1131200"/>
          </a:xfrm>
        </p:grpSpPr>
        <p:sp>
          <p:nvSpPr>
            <p:cNvPr id="1368" name="Google Shape;1368;p23"/>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23"/>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23"/>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23"/>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23"/>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23"/>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23"/>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23"/>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23"/>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23"/>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23"/>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23"/>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23"/>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23"/>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23"/>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23"/>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23"/>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23"/>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23"/>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23"/>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23"/>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23"/>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23"/>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23"/>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23"/>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23"/>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23"/>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23"/>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23"/>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23"/>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23"/>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23"/>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23"/>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23"/>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23"/>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23"/>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23"/>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23"/>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23"/>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23"/>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23"/>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23"/>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23"/>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23"/>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23"/>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23"/>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23"/>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23"/>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23"/>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23"/>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23"/>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23"/>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23"/>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23"/>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23"/>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23"/>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23"/>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23"/>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23"/>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23"/>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23"/>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23"/>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23"/>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23"/>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23"/>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23"/>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23"/>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5" name="Google Shape;1435;p23"/>
          <p:cNvSpPr/>
          <p:nvPr/>
        </p:nvSpPr>
        <p:spPr>
          <a:xfrm>
            <a:off x="7432318" y="17160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23"/>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23"/>
          <p:cNvSpPr/>
          <p:nvPr/>
        </p:nvSpPr>
        <p:spPr>
          <a:xfrm>
            <a:off x="8037371" y="1072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23"/>
          <p:cNvSpPr/>
          <p:nvPr/>
        </p:nvSpPr>
        <p:spPr>
          <a:xfrm>
            <a:off x="8130468" y="2655508"/>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23"/>
          <p:cNvSpPr/>
          <p:nvPr/>
        </p:nvSpPr>
        <p:spPr>
          <a:xfrm>
            <a:off x="8422922" y="2032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23"/>
          <p:cNvSpPr/>
          <p:nvPr/>
        </p:nvSpPr>
        <p:spPr>
          <a:xfrm>
            <a:off x="7151471" y="897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23"/>
          <p:cNvSpPr/>
          <p:nvPr/>
        </p:nvSpPr>
        <p:spPr>
          <a:xfrm>
            <a:off x="8772706" y="84594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23"/>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23"/>
          <p:cNvSpPr/>
          <p:nvPr/>
        </p:nvSpPr>
        <p:spPr>
          <a:xfrm>
            <a:off x="8422921"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23"/>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23"/>
          <p:cNvSpPr/>
          <p:nvPr/>
        </p:nvSpPr>
        <p:spPr>
          <a:xfrm>
            <a:off x="8522897" y="1517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23"/>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23"/>
          <p:cNvSpPr/>
          <p:nvPr/>
        </p:nvSpPr>
        <p:spPr>
          <a:xfrm>
            <a:off x="8966271" y="33464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23"/>
          <p:cNvSpPr/>
          <p:nvPr/>
        </p:nvSpPr>
        <p:spPr>
          <a:xfrm>
            <a:off x="6525996" y="799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23"/>
          <p:cNvSpPr/>
          <p:nvPr/>
        </p:nvSpPr>
        <p:spPr>
          <a:xfrm>
            <a:off x="6742297"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23"/>
          <p:cNvSpPr/>
          <p:nvPr/>
        </p:nvSpPr>
        <p:spPr>
          <a:xfrm>
            <a:off x="70713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23"/>
          <p:cNvSpPr/>
          <p:nvPr/>
        </p:nvSpPr>
        <p:spPr>
          <a:xfrm>
            <a:off x="8074697" y="34613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23"/>
          <p:cNvSpPr/>
          <p:nvPr/>
        </p:nvSpPr>
        <p:spPr>
          <a:xfrm>
            <a:off x="8448896" y="38751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23"/>
          <p:cNvSpPr/>
          <p:nvPr/>
        </p:nvSpPr>
        <p:spPr>
          <a:xfrm>
            <a:off x="8863146" y="20893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23"/>
          <p:cNvSpPr/>
          <p:nvPr/>
        </p:nvSpPr>
        <p:spPr>
          <a:xfrm>
            <a:off x="6089947" y="1948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2_1">
    <p:spTree>
      <p:nvGrpSpPr>
        <p:cNvPr id="1455" name="Shape 1455"/>
        <p:cNvGrpSpPr/>
        <p:nvPr/>
      </p:nvGrpSpPr>
      <p:grpSpPr>
        <a:xfrm>
          <a:off x="0" y="0"/>
          <a:ext cx="0" cy="0"/>
          <a:chOff x="0" y="0"/>
          <a:chExt cx="0" cy="0"/>
        </a:xfrm>
      </p:grpSpPr>
      <p:sp>
        <p:nvSpPr>
          <p:cNvPr id="1456" name="Google Shape;1456;p24"/>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457" name="Google Shape;1457;p24"/>
          <p:cNvGrpSpPr/>
          <p:nvPr/>
        </p:nvGrpSpPr>
        <p:grpSpPr>
          <a:xfrm>
            <a:off x="-100" y="4621700"/>
            <a:ext cx="9144141" cy="1131200"/>
            <a:chOff x="-100" y="4240700"/>
            <a:chExt cx="9144141" cy="1131200"/>
          </a:xfrm>
        </p:grpSpPr>
        <p:sp>
          <p:nvSpPr>
            <p:cNvPr id="1458" name="Google Shape;1458;p24"/>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24"/>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24"/>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24"/>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24"/>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24"/>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24"/>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24"/>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24"/>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24"/>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24"/>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24"/>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24"/>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24"/>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24"/>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24"/>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24"/>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24"/>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24"/>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24"/>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24"/>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24"/>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24"/>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24"/>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24"/>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24"/>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24"/>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24"/>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24"/>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24"/>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24"/>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24"/>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24"/>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24"/>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24"/>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24"/>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24"/>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24"/>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24"/>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24"/>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24"/>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24"/>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24"/>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24"/>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24"/>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24"/>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24"/>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24"/>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24"/>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24"/>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24"/>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24"/>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24"/>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24"/>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24"/>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24"/>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24"/>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24"/>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24"/>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24"/>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24"/>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24"/>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24"/>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24"/>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24"/>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24"/>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24"/>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5" name="Google Shape;1525;p24"/>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24"/>
          <p:cNvSpPr/>
          <p:nvPr/>
        </p:nvSpPr>
        <p:spPr>
          <a:xfrm>
            <a:off x="8819346" y="10177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24"/>
          <p:cNvSpPr/>
          <p:nvPr/>
        </p:nvSpPr>
        <p:spPr>
          <a:xfrm>
            <a:off x="8569696" y="15313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24"/>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24"/>
          <p:cNvSpPr/>
          <p:nvPr/>
        </p:nvSpPr>
        <p:spPr>
          <a:xfrm>
            <a:off x="8422921"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24"/>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24"/>
          <p:cNvSpPr/>
          <p:nvPr/>
        </p:nvSpPr>
        <p:spPr>
          <a:xfrm>
            <a:off x="7951772" y="6476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24"/>
          <p:cNvSpPr/>
          <p:nvPr/>
        </p:nvSpPr>
        <p:spPr>
          <a:xfrm>
            <a:off x="6578021" y="-57444"/>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24"/>
          <p:cNvSpPr/>
          <p:nvPr/>
        </p:nvSpPr>
        <p:spPr>
          <a:xfrm>
            <a:off x="7538847" y="-1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24"/>
          <p:cNvSpPr/>
          <p:nvPr/>
        </p:nvSpPr>
        <p:spPr>
          <a:xfrm>
            <a:off x="70713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24"/>
          <p:cNvSpPr/>
          <p:nvPr/>
        </p:nvSpPr>
        <p:spPr>
          <a:xfrm>
            <a:off x="8893360" y="19819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24"/>
          <p:cNvSpPr/>
          <p:nvPr/>
        </p:nvSpPr>
        <p:spPr>
          <a:xfrm>
            <a:off x="319846" y="18479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24"/>
          <p:cNvSpPr/>
          <p:nvPr/>
        </p:nvSpPr>
        <p:spPr>
          <a:xfrm>
            <a:off x="345922" y="27215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24"/>
          <p:cNvSpPr/>
          <p:nvPr/>
        </p:nvSpPr>
        <p:spPr>
          <a:xfrm>
            <a:off x="8456497" y="11077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24"/>
          <p:cNvSpPr/>
          <p:nvPr/>
        </p:nvSpPr>
        <p:spPr>
          <a:xfrm>
            <a:off x="345935" y="32922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24"/>
          <p:cNvSpPr/>
          <p:nvPr/>
        </p:nvSpPr>
        <p:spPr>
          <a:xfrm>
            <a:off x="147272" y="15888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24"/>
          <p:cNvSpPr/>
          <p:nvPr/>
        </p:nvSpPr>
        <p:spPr>
          <a:xfrm>
            <a:off x="-387007" y="1981946"/>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24"/>
          <p:cNvSpPr/>
          <p:nvPr/>
        </p:nvSpPr>
        <p:spPr>
          <a:xfrm>
            <a:off x="38996" y="28691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19" name="Shape 119"/>
        <p:cNvGrpSpPr/>
        <p:nvPr/>
      </p:nvGrpSpPr>
      <p:grpSpPr>
        <a:xfrm>
          <a:off x="0" y="0"/>
          <a:ext cx="0" cy="0"/>
          <a:chOff x="0" y="0"/>
          <a:chExt cx="0" cy="0"/>
        </a:xfrm>
      </p:grpSpPr>
      <p:sp>
        <p:nvSpPr>
          <p:cNvPr id="120" name="Google Shape;120;p8"/>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b="1">
                <a:latin typeface="IBM Plex Sans"/>
                <a:ea typeface="IBM Plex Sans"/>
                <a:cs typeface="IBM Plex Sans"/>
                <a:sym typeface="IBM Plex Sans"/>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21" name="Google Shape;121;p8"/>
          <p:cNvSpPr txBox="1"/>
          <p:nvPr>
            <p:ph idx="1" type="subTitle"/>
          </p:nvPr>
        </p:nvSpPr>
        <p:spPr>
          <a:xfrm>
            <a:off x="4821138" y="1702435"/>
            <a:ext cx="28977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22" name="Google Shape;122;p8"/>
          <p:cNvSpPr txBox="1"/>
          <p:nvPr>
            <p:ph idx="2" type="subTitle"/>
          </p:nvPr>
        </p:nvSpPr>
        <p:spPr>
          <a:xfrm>
            <a:off x="4821138" y="2014609"/>
            <a:ext cx="28977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500">
                <a:latin typeface="IBM Plex Sans"/>
                <a:ea typeface="IBM Plex Sans"/>
                <a:cs typeface="IBM Plex Sans"/>
                <a:sym typeface="IBM Plex Sans"/>
              </a:defRPr>
            </a:lvl1pPr>
            <a:lvl2pPr lvl="1" algn="ctr">
              <a:lnSpc>
                <a:spcPct val="115000"/>
              </a:lnSpc>
              <a:spcBef>
                <a:spcPts val="0"/>
              </a:spcBef>
              <a:spcAft>
                <a:spcPts val="0"/>
              </a:spcAft>
              <a:buSzPts val="1600"/>
              <a:buNone/>
              <a:defRPr/>
            </a:lvl2pPr>
            <a:lvl3pPr lvl="2" algn="ctr">
              <a:lnSpc>
                <a:spcPct val="115000"/>
              </a:lnSpc>
              <a:spcBef>
                <a:spcPts val="0"/>
              </a:spcBef>
              <a:spcAft>
                <a:spcPts val="0"/>
              </a:spcAft>
              <a:buSzPts val="1600"/>
              <a:buNone/>
              <a:defRPr/>
            </a:lvl3pPr>
            <a:lvl4pPr lvl="3" algn="ctr">
              <a:lnSpc>
                <a:spcPct val="115000"/>
              </a:lnSpc>
              <a:spcBef>
                <a:spcPts val="0"/>
              </a:spcBef>
              <a:spcAft>
                <a:spcPts val="0"/>
              </a:spcAft>
              <a:buSzPts val="1600"/>
              <a:buNone/>
              <a:defRPr/>
            </a:lvl4pPr>
            <a:lvl5pPr lvl="4" algn="ctr">
              <a:lnSpc>
                <a:spcPct val="115000"/>
              </a:lnSpc>
              <a:spcBef>
                <a:spcPts val="0"/>
              </a:spcBef>
              <a:spcAft>
                <a:spcPts val="0"/>
              </a:spcAft>
              <a:buSzPts val="1600"/>
              <a:buNone/>
              <a:defRPr/>
            </a:lvl5pPr>
            <a:lvl6pPr lvl="5" algn="ctr">
              <a:lnSpc>
                <a:spcPct val="115000"/>
              </a:lnSpc>
              <a:spcBef>
                <a:spcPts val="0"/>
              </a:spcBef>
              <a:spcAft>
                <a:spcPts val="0"/>
              </a:spcAft>
              <a:buSzPts val="1600"/>
              <a:buNone/>
              <a:defRPr/>
            </a:lvl6pPr>
            <a:lvl7pPr lvl="6" algn="ctr">
              <a:lnSpc>
                <a:spcPct val="115000"/>
              </a:lnSpc>
              <a:spcBef>
                <a:spcPts val="0"/>
              </a:spcBef>
              <a:spcAft>
                <a:spcPts val="0"/>
              </a:spcAft>
              <a:buSzPts val="1600"/>
              <a:buNone/>
              <a:defRPr/>
            </a:lvl7pPr>
            <a:lvl8pPr lvl="7" algn="ctr">
              <a:lnSpc>
                <a:spcPct val="115000"/>
              </a:lnSpc>
              <a:spcBef>
                <a:spcPts val="0"/>
              </a:spcBef>
              <a:spcAft>
                <a:spcPts val="0"/>
              </a:spcAft>
              <a:buSzPts val="1600"/>
              <a:buNone/>
              <a:defRPr/>
            </a:lvl8pPr>
            <a:lvl9pPr lvl="8" algn="ctr">
              <a:lnSpc>
                <a:spcPct val="115000"/>
              </a:lnSpc>
              <a:spcBef>
                <a:spcPts val="0"/>
              </a:spcBef>
              <a:spcAft>
                <a:spcPts val="0"/>
              </a:spcAft>
              <a:buSzPts val="1600"/>
              <a:buNone/>
              <a:defRPr/>
            </a:lvl9pPr>
          </a:lstStyle>
          <a:p/>
        </p:txBody>
      </p:sp>
      <p:sp>
        <p:nvSpPr>
          <p:cNvPr id="123" name="Google Shape;123;p8"/>
          <p:cNvSpPr txBox="1"/>
          <p:nvPr>
            <p:ph idx="3" type="subTitle"/>
          </p:nvPr>
        </p:nvSpPr>
        <p:spPr>
          <a:xfrm>
            <a:off x="1425064" y="1702435"/>
            <a:ext cx="28977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24" name="Google Shape;124;p8"/>
          <p:cNvSpPr txBox="1"/>
          <p:nvPr>
            <p:ph idx="4" type="subTitle"/>
          </p:nvPr>
        </p:nvSpPr>
        <p:spPr>
          <a:xfrm>
            <a:off x="1425064" y="2014609"/>
            <a:ext cx="28977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500">
                <a:latin typeface="IBM Plex Sans"/>
                <a:ea typeface="IBM Plex Sans"/>
                <a:cs typeface="IBM Plex Sans"/>
                <a:sym typeface="IBM Plex Sans"/>
              </a:defRPr>
            </a:lvl1pPr>
            <a:lvl2pPr lvl="1" algn="ctr">
              <a:lnSpc>
                <a:spcPct val="115000"/>
              </a:lnSpc>
              <a:spcBef>
                <a:spcPts val="0"/>
              </a:spcBef>
              <a:spcAft>
                <a:spcPts val="0"/>
              </a:spcAft>
              <a:buSzPts val="1600"/>
              <a:buNone/>
              <a:defRPr/>
            </a:lvl2pPr>
            <a:lvl3pPr lvl="2" algn="ctr">
              <a:lnSpc>
                <a:spcPct val="115000"/>
              </a:lnSpc>
              <a:spcBef>
                <a:spcPts val="0"/>
              </a:spcBef>
              <a:spcAft>
                <a:spcPts val="0"/>
              </a:spcAft>
              <a:buSzPts val="1600"/>
              <a:buNone/>
              <a:defRPr/>
            </a:lvl3pPr>
            <a:lvl4pPr lvl="3" algn="ctr">
              <a:lnSpc>
                <a:spcPct val="115000"/>
              </a:lnSpc>
              <a:spcBef>
                <a:spcPts val="0"/>
              </a:spcBef>
              <a:spcAft>
                <a:spcPts val="0"/>
              </a:spcAft>
              <a:buSzPts val="1600"/>
              <a:buNone/>
              <a:defRPr/>
            </a:lvl4pPr>
            <a:lvl5pPr lvl="4" algn="ctr">
              <a:lnSpc>
                <a:spcPct val="115000"/>
              </a:lnSpc>
              <a:spcBef>
                <a:spcPts val="0"/>
              </a:spcBef>
              <a:spcAft>
                <a:spcPts val="0"/>
              </a:spcAft>
              <a:buSzPts val="1600"/>
              <a:buNone/>
              <a:defRPr/>
            </a:lvl5pPr>
            <a:lvl6pPr lvl="5" algn="ctr">
              <a:lnSpc>
                <a:spcPct val="115000"/>
              </a:lnSpc>
              <a:spcBef>
                <a:spcPts val="0"/>
              </a:spcBef>
              <a:spcAft>
                <a:spcPts val="0"/>
              </a:spcAft>
              <a:buSzPts val="1600"/>
              <a:buNone/>
              <a:defRPr/>
            </a:lvl6pPr>
            <a:lvl7pPr lvl="6" algn="ctr">
              <a:lnSpc>
                <a:spcPct val="115000"/>
              </a:lnSpc>
              <a:spcBef>
                <a:spcPts val="0"/>
              </a:spcBef>
              <a:spcAft>
                <a:spcPts val="0"/>
              </a:spcAft>
              <a:buSzPts val="1600"/>
              <a:buNone/>
              <a:defRPr/>
            </a:lvl7pPr>
            <a:lvl8pPr lvl="7" algn="ctr">
              <a:lnSpc>
                <a:spcPct val="115000"/>
              </a:lnSpc>
              <a:spcBef>
                <a:spcPts val="0"/>
              </a:spcBef>
              <a:spcAft>
                <a:spcPts val="0"/>
              </a:spcAft>
              <a:buSzPts val="1600"/>
              <a:buNone/>
              <a:defRPr/>
            </a:lvl8pPr>
            <a:lvl9pPr lvl="8" algn="ctr">
              <a:lnSpc>
                <a:spcPct val="115000"/>
              </a:lnSpc>
              <a:spcBef>
                <a:spcPts val="0"/>
              </a:spcBef>
              <a:spcAft>
                <a:spcPts val="0"/>
              </a:spcAft>
              <a:buSzPts val="1600"/>
              <a:buNone/>
              <a:defRPr/>
            </a:lvl9pPr>
          </a:lstStyle>
          <a:p/>
        </p:txBody>
      </p:sp>
      <p:sp>
        <p:nvSpPr>
          <p:cNvPr id="125" name="Google Shape;125;p8"/>
          <p:cNvSpPr txBox="1"/>
          <p:nvPr>
            <p:ph idx="5" type="subTitle"/>
          </p:nvPr>
        </p:nvSpPr>
        <p:spPr>
          <a:xfrm>
            <a:off x="4821138" y="3405003"/>
            <a:ext cx="28977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26" name="Google Shape;126;p8"/>
          <p:cNvSpPr txBox="1"/>
          <p:nvPr>
            <p:ph idx="6" type="subTitle"/>
          </p:nvPr>
        </p:nvSpPr>
        <p:spPr>
          <a:xfrm>
            <a:off x="4821138" y="3717177"/>
            <a:ext cx="28977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500">
                <a:latin typeface="IBM Plex Sans"/>
                <a:ea typeface="IBM Plex Sans"/>
                <a:cs typeface="IBM Plex Sans"/>
                <a:sym typeface="IBM Plex Sans"/>
              </a:defRPr>
            </a:lvl1pPr>
            <a:lvl2pPr lvl="1" algn="ctr">
              <a:lnSpc>
                <a:spcPct val="115000"/>
              </a:lnSpc>
              <a:spcBef>
                <a:spcPts val="0"/>
              </a:spcBef>
              <a:spcAft>
                <a:spcPts val="0"/>
              </a:spcAft>
              <a:buSzPts val="1600"/>
              <a:buNone/>
              <a:defRPr/>
            </a:lvl2pPr>
            <a:lvl3pPr lvl="2" algn="ctr">
              <a:lnSpc>
                <a:spcPct val="115000"/>
              </a:lnSpc>
              <a:spcBef>
                <a:spcPts val="0"/>
              </a:spcBef>
              <a:spcAft>
                <a:spcPts val="0"/>
              </a:spcAft>
              <a:buSzPts val="1600"/>
              <a:buNone/>
              <a:defRPr/>
            </a:lvl3pPr>
            <a:lvl4pPr lvl="3" algn="ctr">
              <a:lnSpc>
                <a:spcPct val="115000"/>
              </a:lnSpc>
              <a:spcBef>
                <a:spcPts val="0"/>
              </a:spcBef>
              <a:spcAft>
                <a:spcPts val="0"/>
              </a:spcAft>
              <a:buSzPts val="1600"/>
              <a:buNone/>
              <a:defRPr/>
            </a:lvl4pPr>
            <a:lvl5pPr lvl="4" algn="ctr">
              <a:lnSpc>
                <a:spcPct val="115000"/>
              </a:lnSpc>
              <a:spcBef>
                <a:spcPts val="0"/>
              </a:spcBef>
              <a:spcAft>
                <a:spcPts val="0"/>
              </a:spcAft>
              <a:buSzPts val="1600"/>
              <a:buNone/>
              <a:defRPr/>
            </a:lvl5pPr>
            <a:lvl6pPr lvl="5" algn="ctr">
              <a:lnSpc>
                <a:spcPct val="115000"/>
              </a:lnSpc>
              <a:spcBef>
                <a:spcPts val="0"/>
              </a:spcBef>
              <a:spcAft>
                <a:spcPts val="0"/>
              </a:spcAft>
              <a:buSzPts val="1600"/>
              <a:buNone/>
              <a:defRPr/>
            </a:lvl6pPr>
            <a:lvl7pPr lvl="6" algn="ctr">
              <a:lnSpc>
                <a:spcPct val="115000"/>
              </a:lnSpc>
              <a:spcBef>
                <a:spcPts val="0"/>
              </a:spcBef>
              <a:spcAft>
                <a:spcPts val="0"/>
              </a:spcAft>
              <a:buSzPts val="1600"/>
              <a:buNone/>
              <a:defRPr/>
            </a:lvl7pPr>
            <a:lvl8pPr lvl="7" algn="ctr">
              <a:lnSpc>
                <a:spcPct val="115000"/>
              </a:lnSpc>
              <a:spcBef>
                <a:spcPts val="0"/>
              </a:spcBef>
              <a:spcAft>
                <a:spcPts val="0"/>
              </a:spcAft>
              <a:buSzPts val="1600"/>
              <a:buNone/>
              <a:defRPr/>
            </a:lvl8pPr>
            <a:lvl9pPr lvl="8" algn="ctr">
              <a:lnSpc>
                <a:spcPct val="115000"/>
              </a:lnSpc>
              <a:spcBef>
                <a:spcPts val="0"/>
              </a:spcBef>
              <a:spcAft>
                <a:spcPts val="0"/>
              </a:spcAft>
              <a:buSzPts val="1600"/>
              <a:buNone/>
              <a:defRPr/>
            </a:lvl9pPr>
          </a:lstStyle>
          <a:p/>
        </p:txBody>
      </p:sp>
      <p:sp>
        <p:nvSpPr>
          <p:cNvPr id="127" name="Google Shape;127;p8"/>
          <p:cNvSpPr txBox="1"/>
          <p:nvPr>
            <p:ph idx="7" type="subTitle"/>
          </p:nvPr>
        </p:nvSpPr>
        <p:spPr>
          <a:xfrm>
            <a:off x="1425064" y="3405003"/>
            <a:ext cx="28977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latin typeface="IBM Plex Sans"/>
                <a:ea typeface="IBM Plex Sans"/>
                <a:cs typeface="IBM Plex Sans"/>
                <a:sym typeface="IBM Plex Sans"/>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128" name="Google Shape;128;p8"/>
          <p:cNvSpPr txBox="1"/>
          <p:nvPr>
            <p:ph idx="8" type="subTitle"/>
          </p:nvPr>
        </p:nvSpPr>
        <p:spPr>
          <a:xfrm>
            <a:off x="1425064" y="3717177"/>
            <a:ext cx="28977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500">
                <a:latin typeface="IBM Plex Sans"/>
                <a:ea typeface="IBM Plex Sans"/>
                <a:cs typeface="IBM Plex Sans"/>
                <a:sym typeface="IBM Plex Sans"/>
              </a:defRPr>
            </a:lvl1pPr>
            <a:lvl2pPr lvl="1" algn="ctr">
              <a:lnSpc>
                <a:spcPct val="115000"/>
              </a:lnSpc>
              <a:spcBef>
                <a:spcPts val="0"/>
              </a:spcBef>
              <a:spcAft>
                <a:spcPts val="0"/>
              </a:spcAft>
              <a:buSzPts val="1600"/>
              <a:buNone/>
              <a:defRPr/>
            </a:lvl2pPr>
            <a:lvl3pPr lvl="2" algn="ctr">
              <a:lnSpc>
                <a:spcPct val="115000"/>
              </a:lnSpc>
              <a:spcBef>
                <a:spcPts val="0"/>
              </a:spcBef>
              <a:spcAft>
                <a:spcPts val="0"/>
              </a:spcAft>
              <a:buSzPts val="1600"/>
              <a:buNone/>
              <a:defRPr/>
            </a:lvl3pPr>
            <a:lvl4pPr lvl="3" algn="ctr">
              <a:lnSpc>
                <a:spcPct val="115000"/>
              </a:lnSpc>
              <a:spcBef>
                <a:spcPts val="0"/>
              </a:spcBef>
              <a:spcAft>
                <a:spcPts val="0"/>
              </a:spcAft>
              <a:buSzPts val="1600"/>
              <a:buNone/>
              <a:defRPr/>
            </a:lvl4pPr>
            <a:lvl5pPr lvl="4" algn="ctr">
              <a:lnSpc>
                <a:spcPct val="115000"/>
              </a:lnSpc>
              <a:spcBef>
                <a:spcPts val="0"/>
              </a:spcBef>
              <a:spcAft>
                <a:spcPts val="0"/>
              </a:spcAft>
              <a:buSzPts val="1600"/>
              <a:buNone/>
              <a:defRPr/>
            </a:lvl5pPr>
            <a:lvl6pPr lvl="5" algn="ctr">
              <a:lnSpc>
                <a:spcPct val="115000"/>
              </a:lnSpc>
              <a:spcBef>
                <a:spcPts val="0"/>
              </a:spcBef>
              <a:spcAft>
                <a:spcPts val="0"/>
              </a:spcAft>
              <a:buSzPts val="1600"/>
              <a:buNone/>
              <a:defRPr/>
            </a:lvl6pPr>
            <a:lvl7pPr lvl="6" algn="ctr">
              <a:lnSpc>
                <a:spcPct val="115000"/>
              </a:lnSpc>
              <a:spcBef>
                <a:spcPts val="0"/>
              </a:spcBef>
              <a:spcAft>
                <a:spcPts val="0"/>
              </a:spcAft>
              <a:buSzPts val="1600"/>
              <a:buNone/>
              <a:defRPr/>
            </a:lvl7pPr>
            <a:lvl8pPr lvl="7" algn="ctr">
              <a:lnSpc>
                <a:spcPct val="115000"/>
              </a:lnSpc>
              <a:spcBef>
                <a:spcPts val="0"/>
              </a:spcBef>
              <a:spcAft>
                <a:spcPts val="0"/>
              </a:spcAft>
              <a:buSzPts val="1600"/>
              <a:buNone/>
              <a:defRPr/>
            </a:lvl8pPr>
            <a:lvl9pPr lvl="8" algn="ctr">
              <a:lnSpc>
                <a:spcPct val="115000"/>
              </a:lnSpc>
              <a:spcBef>
                <a:spcPts val="0"/>
              </a:spcBef>
              <a:spcAft>
                <a:spcPts val="0"/>
              </a:spcAft>
              <a:buSzPts val="1600"/>
              <a:buNone/>
              <a:defRPr/>
            </a:lvl9pPr>
          </a:lstStyle>
          <a:p/>
        </p:txBody>
      </p:sp>
      <p:sp>
        <p:nvSpPr>
          <p:cNvPr id="129" name="Google Shape;129;p8"/>
          <p:cNvSpPr txBox="1"/>
          <p:nvPr>
            <p:ph idx="9" type="title"/>
          </p:nvPr>
        </p:nvSpPr>
        <p:spPr>
          <a:xfrm>
            <a:off x="2279127" y="1127550"/>
            <a:ext cx="1189500" cy="58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sz="3800">
                <a:solidFill>
                  <a:schemeClr val="accent4"/>
                </a:solidFill>
                <a:latin typeface="IBM Plex Sans"/>
                <a:ea typeface="IBM Plex Sans"/>
                <a:cs typeface="IBM Plex Sans"/>
                <a:sym typeface="IBM Plex Sans"/>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130" name="Google Shape;130;p8"/>
          <p:cNvSpPr txBox="1"/>
          <p:nvPr>
            <p:ph idx="13" type="title"/>
          </p:nvPr>
        </p:nvSpPr>
        <p:spPr>
          <a:xfrm>
            <a:off x="5675216" y="1127550"/>
            <a:ext cx="1189500" cy="58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sz="3800">
                <a:solidFill>
                  <a:schemeClr val="accent4"/>
                </a:solidFill>
                <a:latin typeface="IBM Plex Sans"/>
                <a:ea typeface="IBM Plex Sans"/>
                <a:cs typeface="IBM Plex Sans"/>
                <a:sym typeface="IBM Plex Sans"/>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131" name="Google Shape;131;p8"/>
          <p:cNvSpPr txBox="1"/>
          <p:nvPr>
            <p:ph idx="14" type="title"/>
          </p:nvPr>
        </p:nvSpPr>
        <p:spPr>
          <a:xfrm>
            <a:off x="2279127" y="2822106"/>
            <a:ext cx="1189500" cy="58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sz="3800">
                <a:solidFill>
                  <a:schemeClr val="accent4"/>
                </a:solidFill>
                <a:latin typeface="IBM Plex Sans"/>
                <a:ea typeface="IBM Plex Sans"/>
                <a:cs typeface="IBM Plex Sans"/>
                <a:sym typeface="IBM Plex Sans"/>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132" name="Google Shape;132;p8"/>
          <p:cNvSpPr txBox="1"/>
          <p:nvPr>
            <p:ph idx="15" type="title"/>
          </p:nvPr>
        </p:nvSpPr>
        <p:spPr>
          <a:xfrm>
            <a:off x="5675216" y="2822117"/>
            <a:ext cx="1189500" cy="58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sz="3800">
                <a:solidFill>
                  <a:schemeClr val="accent4"/>
                </a:solidFill>
                <a:latin typeface="IBM Plex Sans"/>
                <a:ea typeface="IBM Plex Sans"/>
                <a:cs typeface="IBM Plex Sans"/>
                <a:sym typeface="IBM Plex Sans"/>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grpSp>
        <p:nvGrpSpPr>
          <p:cNvPr id="133" name="Google Shape;133;p8"/>
          <p:cNvGrpSpPr/>
          <p:nvPr/>
        </p:nvGrpSpPr>
        <p:grpSpPr>
          <a:xfrm>
            <a:off x="-100" y="4621700"/>
            <a:ext cx="9144141" cy="1131200"/>
            <a:chOff x="-100" y="4240700"/>
            <a:chExt cx="9144141" cy="1131200"/>
          </a:xfrm>
        </p:grpSpPr>
        <p:sp>
          <p:nvSpPr>
            <p:cNvPr id="134" name="Google Shape;134;p8"/>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8"/>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8"/>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8"/>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8"/>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8"/>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8"/>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8"/>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8"/>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8"/>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8"/>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8"/>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8"/>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8"/>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8"/>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8"/>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8"/>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8"/>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8"/>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8"/>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8"/>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8"/>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8"/>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8"/>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8"/>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8"/>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8"/>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8"/>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8"/>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8"/>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8"/>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8"/>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8"/>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8"/>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8"/>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8"/>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8"/>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8"/>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8"/>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8"/>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8"/>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8"/>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8"/>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8"/>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8"/>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8"/>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8"/>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8"/>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8"/>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8"/>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8"/>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8"/>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8"/>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8"/>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8"/>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8"/>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8"/>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8"/>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8"/>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8"/>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8"/>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8"/>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8"/>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8"/>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8"/>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8"/>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8"/>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1" name="Google Shape;201;p8"/>
          <p:cNvSpPr/>
          <p:nvPr/>
        </p:nvSpPr>
        <p:spPr>
          <a:xfrm>
            <a:off x="8940346" y="34724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8"/>
          <p:cNvSpPr/>
          <p:nvPr/>
        </p:nvSpPr>
        <p:spPr>
          <a:xfrm>
            <a:off x="8100193" y="358324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8"/>
          <p:cNvSpPr/>
          <p:nvPr/>
        </p:nvSpPr>
        <p:spPr>
          <a:xfrm>
            <a:off x="8696272" y="31258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8"/>
          <p:cNvSpPr/>
          <p:nvPr/>
        </p:nvSpPr>
        <p:spPr>
          <a:xfrm>
            <a:off x="8209646" y="31114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8"/>
          <p:cNvSpPr/>
          <p:nvPr/>
        </p:nvSpPr>
        <p:spPr>
          <a:xfrm>
            <a:off x="8329793" y="218574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8"/>
          <p:cNvSpPr/>
          <p:nvPr/>
        </p:nvSpPr>
        <p:spPr>
          <a:xfrm>
            <a:off x="8917035" y="40694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8"/>
          <p:cNvSpPr/>
          <p:nvPr/>
        </p:nvSpPr>
        <p:spPr>
          <a:xfrm>
            <a:off x="282471" y="2214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8"/>
          <p:cNvSpPr/>
          <p:nvPr/>
        </p:nvSpPr>
        <p:spPr>
          <a:xfrm>
            <a:off x="-557682" y="232568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8"/>
          <p:cNvSpPr/>
          <p:nvPr/>
        </p:nvSpPr>
        <p:spPr>
          <a:xfrm>
            <a:off x="38397" y="1868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8"/>
          <p:cNvSpPr/>
          <p:nvPr/>
        </p:nvSpPr>
        <p:spPr>
          <a:xfrm>
            <a:off x="514896" y="16000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8"/>
          <p:cNvSpPr/>
          <p:nvPr/>
        </p:nvSpPr>
        <p:spPr>
          <a:xfrm>
            <a:off x="-328082" y="92818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8"/>
          <p:cNvSpPr/>
          <p:nvPr/>
        </p:nvSpPr>
        <p:spPr>
          <a:xfrm>
            <a:off x="382085" y="28221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8"/>
          <p:cNvSpPr/>
          <p:nvPr/>
        </p:nvSpPr>
        <p:spPr>
          <a:xfrm>
            <a:off x="725335" y="25608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8"/>
          <p:cNvSpPr/>
          <p:nvPr/>
        </p:nvSpPr>
        <p:spPr>
          <a:xfrm>
            <a:off x="-9982" y="328990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8"/>
          <p:cNvSpPr/>
          <p:nvPr/>
        </p:nvSpPr>
        <p:spPr>
          <a:xfrm>
            <a:off x="-147854" y="31114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8"/>
          <p:cNvSpPr/>
          <p:nvPr/>
        </p:nvSpPr>
        <p:spPr>
          <a:xfrm>
            <a:off x="-90" y="41259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2_1_1">
    <p:spTree>
      <p:nvGrpSpPr>
        <p:cNvPr id="1543" name="Shape 1543"/>
        <p:cNvGrpSpPr/>
        <p:nvPr/>
      </p:nvGrpSpPr>
      <p:grpSpPr>
        <a:xfrm>
          <a:off x="0" y="0"/>
          <a:ext cx="0" cy="0"/>
          <a:chOff x="0" y="0"/>
          <a:chExt cx="0" cy="0"/>
        </a:xfrm>
      </p:grpSpPr>
      <p:sp>
        <p:nvSpPr>
          <p:cNvPr id="1544" name="Google Shape;1544;p25"/>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545" name="Google Shape;1545;p25"/>
          <p:cNvGrpSpPr/>
          <p:nvPr/>
        </p:nvGrpSpPr>
        <p:grpSpPr>
          <a:xfrm>
            <a:off x="-100" y="4621700"/>
            <a:ext cx="9144141" cy="1131200"/>
            <a:chOff x="-100" y="4240700"/>
            <a:chExt cx="9144141" cy="1131200"/>
          </a:xfrm>
        </p:grpSpPr>
        <p:sp>
          <p:nvSpPr>
            <p:cNvPr id="1546" name="Google Shape;1546;p25"/>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25"/>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25"/>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25"/>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25"/>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25"/>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25"/>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25"/>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25"/>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25"/>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25"/>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25"/>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25"/>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25"/>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25"/>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25"/>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25"/>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25"/>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25"/>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25"/>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25"/>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25"/>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25"/>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25"/>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25"/>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25"/>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25"/>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25"/>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25"/>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25"/>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25"/>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25"/>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25"/>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25"/>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25"/>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25"/>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25"/>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25"/>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25"/>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25"/>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25"/>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25"/>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25"/>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25"/>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25"/>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25"/>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25"/>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25"/>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25"/>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25"/>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25"/>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25"/>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25"/>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25"/>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25"/>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25"/>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25"/>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25"/>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25"/>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25"/>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25"/>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25"/>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25"/>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25"/>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25"/>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25"/>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25"/>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13" name="Google Shape;1613;p25"/>
          <p:cNvSpPr/>
          <p:nvPr/>
        </p:nvSpPr>
        <p:spPr>
          <a:xfrm flipH="1">
            <a:off x="-259628" y="350050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25"/>
          <p:cNvSpPr/>
          <p:nvPr/>
        </p:nvSpPr>
        <p:spPr>
          <a:xfrm flipH="1">
            <a:off x="461896" y="485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25"/>
          <p:cNvSpPr/>
          <p:nvPr/>
        </p:nvSpPr>
        <p:spPr>
          <a:xfrm flipH="1">
            <a:off x="-115154" y="-66294"/>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25"/>
          <p:cNvSpPr/>
          <p:nvPr/>
        </p:nvSpPr>
        <p:spPr>
          <a:xfrm flipH="1">
            <a:off x="217900" y="3419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25"/>
          <p:cNvSpPr/>
          <p:nvPr/>
        </p:nvSpPr>
        <p:spPr>
          <a:xfrm flipH="1">
            <a:off x="-104" y="6625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25"/>
          <p:cNvSpPr/>
          <p:nvPr/>
        </p:nvSpPr>
        <p:spPr>
          <a:xfrm flipH="1">
            <a:off x="271350" y="11596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25"/>
          <p:cNvSpPr/>
          <p:nvPr/>
        </p:nvSpPr>
        <p:spPr>
          <a:xfrm flipH="1">
            <a:off x="32821" y="22073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25"/>
          <p:cNvSpPr/>
          <p:nvPr/>
        </p:nvSpPr>
        <p:spPr>
          <a:xfrm flipH="1">
            <a:off x="414300" y="25153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25"/>
          <p:cNvSpPr/>
          <p:nvPr/>
        </p:nvSpPr>
        <p:spPr>
          <a:xfrm flipH="1">
            <a:off x="461888" y="8357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25"/>
          <p:cNvSpPr/>
          <p:nvPr/>
        </p:nvSpPr>
        <p:spPr>
          <a:xfrm flipH="1">
            <a:off x="329088" y="31987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25"/>
          <p:cNvSpPr/>
          <p:nvPr/>
        </p:nvSpPr>
        <p:spPr>
          <a:xfrm flipH="1">
            <a:off x="32875" y="27301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25"/>
          <p:cNvSpPr/>
          <p:nvPr/>
        </p:nvSpPr>
        <p:spPr>
          <a:xfrm flipH="1">
            <a:off x="-73503" y="1365121"/>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25"/>
          <p:cNvSpPr/>
          <p:nvPr/>
        </p:nvSpPr>
        <p:spPr>
          <a:xfrm flipH="1">
            <a:off x="266271" y="28332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25"/>
          <p:cNvSpPr/>
          <p:nvPr/>
        </p:nvSpPr>
        <p:spPr>
          <a:xfrm flipH="1">
            <a:off x="404175" y="43710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25"/>
          <p:cNvSpPr/>
          <p:nvPr/>
        </p:nvSpPr>
        <p:spPr>
          <a:xfrm flipH="1">
            <a:off x="8606397" y="3500508"/>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25"/>
          <p:cNvSpPr/>
          <p:nvPr/>
        </p:nvSpPr>
        <p:spPr>
          <a:xfrm flipH="1">
            <a:off x="8606396" y="6625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25"/>
          <p:cNvSpPr/>
          <p:nvPr/>
        </p:nvSpPr>
        <p:spPr>
          <a:xfrm flipH="1">
            <a:off x="8877850" y="11596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25"/>
          <p:cNvSpPr/>
          <p:nvPr/>
        </p:nvSpPr>
        <p:spPr>
          <a:xfrm flipH="1">
            <a:off x="8639321" y="22073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25"/>
          <p:cNvSpPr/>
          <p:nvPr/>
        </p:nvSpPr>
        <p:spPr>
          <a:xfrm flipH="1">
            <a:off x="9020800" y="25153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25"/>
          <p:cNvSpPr/>
          <p:nvPr/>
        </p:nvSpPr>
        <p:spPr>
          <a:xfrm flipH="1">
            <a:off x="8935588" y="388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25"/>
          <p:cNvSpPr/>
          <p:nvPr/>
        </p:nvSpPr>
        <p:spPr>
          <a:xfrm flipH="1">
            <a:off x="8935588" y="31987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25"/>
          <p:cNvSpPr/>
          <p:nvPr/>
        </p:nvSpPr>
        <p:spPr>
          <a:xfrm flipH="1">
            <a:off x="8639375" y="27301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25"/>
          <p:cNvSpPr/>
          <p:nvPr/>
        </p:nvSpPr>
        <p:spPr>
          <a:xfrm flipH="1">
            <a:off x="8313947" y="139908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25"/>
          <p:cNvSpPr/>
          <p:nvPr/>
        </p:nvSpPr>
        <p:spPr>
          <a:xfrm flipH="1">
            <a:off x="8872771" y="28332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25"/>
          <p:cNvSpPr/>
          <p:nvPr/>
        </p:nvSpPr>
        <p:spPr>
          <a:xfrm flipH="1">
            <a:off x="8680413" y="43710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25"/>
          <p:cNvSpPr/>
          <p:nvPr/>
        </p:nvSpPr>
        <p:spPr>
          <a:xfrm flipH="1">
            <a:off x="8586425" y="408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1639" name="Shape 1639"/>
        <p:cNvGrpSpPr/>
        <p:nvPr/>
      </p:nvGrpSpPr>
      <p:grpSpPr>
        <a:xfrm>
          <a:off x="0" y="0"/>
          <a:ext cx="0" cy="0"/>
          <a:chOff x="0" y="0"/>
          <a:chExt cx="0" cy="0"/>
        </a:xfrm>
      </p:grpSpPr>
      <p:sp>
        <p:nvSpPr>
          <p:cNvPr id="1640" name="Google Shape;1640;p26"/>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atin typeface="Ubuntu"/>
                <a:ea typeface="Ubuntu"/>
                <a:cs typeface="Ubuntu"/>
                <a:sym typeface="Ubuntu"/>
              </a:defRPr>
            </a:lvl2pPr>
            <a:lvl3pPr lvl="2" algn="l">
              <a:lnSpc>
                <a:spcPct val="100000"/>
              </a:lnSpc>
              <a:spcBef>
                <a:spcPts val="0"/>
              </a:spcBef>
              <a:spcAft>
                <a:spcPts val="0"/>
              </a:spcAft>
              <a:buSzPts val="3500"/>
              <a:buNone/>
              <a:defRPr>
                <a:latin typeface="Ubuntu"/>
                <a:ea typeface="Ubuntu"/>
                <a:cs typeface="Ubuntu"/>
                <a:sym typeface="Ubuntu"/>
              </a:defRPr>
            </a:lvl3pPr>
            <a:lvl4pPr lvl="3" algn="l">
              <a:lnSpc>
                <a:spcPct val="100000"/>
              </a:lnSpc>
              <a:spcBef>
                <a:spcPts val="0"/>
              </a:spcBef>
              <a:spcAft>
                <a:spcPts val="0"/>
              </a:spcAft>
              <a:buSzPts val="3500"/>
              <a:buNone/>
              <a:defRPr>
                <a:latin typeface="Ubuntu"/>
                <a:ea typeface="Ubuntu"/>
                <a:cs typeface="Ubuntu"/>
                <a:sym typeface="Ubuntu"/>
              </a:defRPr>
            </a:lvl4pPr>
            <a:lvl5pPr lvl="4" algn="l">
              <a:lnSpc>
                <a:spcPct val="100000"/>
              </a:lnSpc>
              <a:spcBef>
                <a:spcPts val="0"/>
              </a:spcBef>
              <a:spcAft>
                <a:spcPts val="0"/>
              </a:spcAft>
              <a:buSzPts val="3500"/>
              <a:buNone/>
              <a:defRPr>
                <a:latin typeface="Ubuntu"/>
                <a:ea typeface="Ubuntu"/>
                <a:cs typeface="Ubuntu"/>
                <a:sym typeface="Ubuntu"/>
              </a:defRPr>
            </a:lvl5pPr>
            <a:lvl6pPr lvl="5" algn="l">
              <a:lnSpc>
                <a:spcPct val="100000"/>
              </a:lnSpc>
              <a:spcBef>
                <a:spcPts val="0"/>
              </a:spcBef>
              <a:spcAft>
                <a:spcPts val="0"/>
              </a:spcAft>
              <a:buSzPts val="3500"/>
              <a:buNone/>
              <a:defRPr>
                <a:latin typeface="Ubuntu"/>
                <a:ea typeface="Ubuntu"/>
                <a:cs typeface="Ubuntu"/>
                <a:sym typeface="Ubuntu"/>
              </a:defRPr>
            </a:lvl6pPr>
            <a:lvl7pPr lvl="6" algn="l">
              <a:lnSpc>
                <a:spcPct val="100000"/>
              </a:lnSpc>
              <a:spcBef>
                <a:spcPts val="0"/>
              </a:spcBef>
              <a:spcAft>
                <a:spcPts val="0"/>
              </a:spcAft>
              <a:buSzPts val="3500"/>
              <a:buNone/>
              <a:defRPr>
                <a:latin typeface="Ubuntu"/>
                <a:ea typeface="Ubuntu"/>
                <a:cs typeface="Ubuntu"/>
                <a:sym typeface="Ubuntu"/>
              </a:defRPr>
            </a:lvl7pPr>
            <a:lvl8pPr lvl="7" algn="l">
              <a:lnSpc>
                <a:spcPct val="100000"/>
              </a:lnSpc>
              <a:spcBef>
                <a:spcPts val="0"/>
              </a:spcBef>
              <a:spcAft>
                <a:spcPts val="0"/>
              </a:spcAft>
              <a:buSzPts val="3500"/>
              <a:buNone/>
              <a:defRPr>
                <a:latin typeface="Ubuntu"/>
                <a:ea typeface="Ubuntu"/>
                <a:cs typeface="Ubuntu"/>
                <a:sym typeface="Ubuntu"/>
              </a:defRPr>
            </a:lvl8pPr>
            <a:lvl9pPr lvl="8" algn="l">
              <a:lnSpc>
                <a:spcPct val="100000"/>
              </a:lnSpc>
              <a:spcBef>
                <a:spcPts val="0"/>
              </a:spcBef>
              <a:spcAft>
                <a:spcPts val="0"/>
              </a:spcAft>
              <a:buSzPts val="3500"/>
              <a:buNone/>
              <a:defRPr>
                <a:latin typeface="Ubuntu"/>
                <a:ea typeface="Ubuntu"/>
                <a:cs typeface="Ubuntu"/>
                <a:sym typeface="Ubuntu"/>
              </a:defRPr>
            </a:lvl9pPr>
          </a:lstStyle>
          <a:p/>
        </p:txBody>
      </p:sp>
      <p:sp>
        <p:nvSpPr>
          <p:cNvPr id="1641" name="Google Shape;1641;p26"/>
          <p:cNvSpPr txBox="1"/>
          <p:nvPr>
            <p:ph idx="1" type="subTitle"/>
          </p:nvPr>
        </p:nvSpPr>
        <p:spPr>
          <a:xfrm>
            <a:off x="1682566" y="3258250"/>
            <a:ext cx="20292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300"/>
              <a:buNone/>
              <a:defRPr sz="2300">
                <a:solidFill>
                  <a:schemeClr val="dk1"/>
                </a:solidFill>
              </a:defRPr>
            </a:lvl1pPr>
            <a:lvl2pPr lvl="1" algn="r">
              <a:lnSpc>
                <a:spcPct val="115000"/>
              </a:lnSpc>
              <a:spcBef>
                <a:spcPts val="0"/>
              </a:spcBef>
              <a:spcAft>
                <a:spcPts val="0"/>
              </a:spcAft>
              <a:buClr>
                <a:schemeClr val="dk1"/>
              </a:buClr>
              <a:buSzPts val="2300"/>
              <a:buNone/>
              <a:defRPr sz="2300">
                <a:solidFill>
                  <a:schemeClr val="dk1"/>
                </a:solidFill>
              </a:defRPr>
            </a:lvl2pPr>
            <a:lvl3pPr lvl="2" algn="r">
              <a:lnSpc>
                <a:spcPct val="115000"/>
              </a:lnSpc>
              <a:spcBef>
                <a:spcPts val="0"/>
              </a:spcBef>
              <a:spcAft>
                <a:spcPts val="0"/>
              </a:spcAft>
              <a:buClr>
                <a:schemeClr val="dk1"/>
              </a:buClr>
              <a:buSzPts val="2300"/>
              <a:buNone/>
              <a:defRPr sz="2300">
                <a:solidFill>
                  <a:schemeClr val="dk1"/>
                </a:solidFill>
              </a:defRPr>
            </a:lvl3pPr>
            <a:lvl4pPr lvl="3" algn="r">
              <a:lnSpc>
                <a:spcPct val="115000"/>
              </a:lnSpc>
              <a:spcBef>
                <a:spcPts val="0"/>
              </a:spcBef>
              <a:spcAft>
                <a:spcPts val="0"/>
              </a:spcAft>
              <a:buClr>
                <a:schemeClr val="dk1"/>
              </a:buClr>
              <a:buSzPts val="2300"/>
              <a:buNone/>
              <a:defRPr sz="2300">
                <a:solidFill>
                  <a:schemeClr val="dk1"/>
                </a:solidFill>
              </a:defRPr>
            </a:lvl4pPr>
            <a:lvl5pPr lvl="4" algn="r">
              <a:lnSpc>
                <a:spcPct val="115000"/>
              </a:lnSpc>
              <a:spcBef>
                <a:spcPts val="0"/>
              </a:spcBef>
              <a:spcAft>
                <a:spcPts val="0"/>
              </a:spcAft>
              <a:buClr>
                <a:schemeClr val="dk1"/>
              </a:buClr>
              <a:buSzPts val="2300"/>
              <a:buNone/>
              <a:defRPr sz="2300">
                <a:solidFill>
                  <a:schemeClr val="dk1"/>
                </a:solidFill>
              </a:defRPr>
            </a:lvl5pPr>
            <a:lvl6pPr lvl="5" algn="r">
              <a:lnSpc>
                <a:spcPct val="115000"/>
              </a:lnSpc>
              <a:spcBef>
                <a:spcPts val="0"/>
              </a:spcBef>
              <a:spcAft>
                <a:spcPts val="0"/>
              </a:spcAft>
              <a:buClr>
                <a:schemeClr val="dk1"/>
              </a:buClr>
              <a:buSzPts val="2300"/>
              <a:buNone/>
              <a:defRPr sz="2300">
                <a:solidFill>
                  <a:schemeClr val="dk1"/>
                </a:solidFill>
              </a:defRPr>
            </a:lvl6pPr>
            <a:lvl7pPr lvl="6" algn="r">
              <a:lnSpc>
                <a:spcPct val="115000"/>
              </a:lnSpc>
              <a:spcBef>
                <a:spcPts val="0"/>
              </a:spcBef>
              <a:spcAft>
                <a:spcPts val="0"/>
              </a:spcAft>
              <a:buClr>
                <a:schemeClr val="dk1"/>
              </a:buClr>
              <a:buSzPts val="2300"/>
              <a:buNone/>
              <a:defRPr sz="2300">
                <a:solidFill>
                  <a:schemeClr val="dk1"/>
                </a:solidFill>
              </a:defRPr>
            </a:lvl7pPr>
            <a:lvl8pPr lvl="7" algn="r">
              <a:lnSpc>
                <a:spcPct val="115000"/>
              </a:lnSpc>
              <a:spcBef>
                <a:spcPts val="0"/>
              </a:spcBef>
              <a:spcAft>
                <a:spcPts val="0"/>
              </a:spcAft>
              <a:buClr>
                <a:schemeClr val="dk1"/>
              </a:buClr>
              <a:buSzPts val="2300"/>
              <a:buNone/>
              <a:defRPr sz="2300">
                <a:solidFill>
                  <a:schemeClr val="dk1"/>
                </a:solidFill>
              </a:defRPr>
            </a:lvl8pPr>
            <a:lvl9pPr lvl="8" algn="r">
              <a:lnSpc>
                <a:spcPct val="115000"/>
              </a:lnSpc>
              <a:spcBef>
                <a:spcPts val="0"/>
              </a:spcBef>
              <a:spcAft>
                <a:spcPts val="0"/>
              </a:spcAft>
              <a:buClr>
                <a:schemeClr val="dk1"/>
              </a:buClr>
              <a:buSzPts val="2300"/>
              <a:buNone/>
              <a:defRPr sz="2300">
                <a:solidFill>
                  <a:schemeClr val="dk1"/>
                </a:solidFill>
              </a:defRPr>
            </a:lvl9pPr>
          </a:lstStyle>
          <a:p/>
        </p:txBody>
      </p:sp>
      <p:sp>
        <p:nvSpPr>
          <p:cNvPr id="1642" name="Google Shape;1642;p26"/>
          <p:cNvSpPr txBox="1"/>
          <p:nvPr>
            <p:ph idx="2" type="subTitle"/>
          </p:nvPr>
        </p:nvSpPr>
        <p:spPr>
          <a:xfrm>
            <a:off x="1682542" y="3571275"/>
            <a:ext cx="2029200" cy="64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r">
              <a:lnSpc>
                <a:spcPct val="115000"/>
              </a:lnSpc>
              <a:spcBef>
                <a:spcPts val="0"/>
              </a:spcBef>
              <a:spcAft>
                <a:spcPts val="0"/>
              </a:spcAft>
              <a:buSzPts val="1600"/>
              <a:buNone/>
              <a:defRPr sz="1600"/>
            </a:lvl2pPr>
            <a:lvl3pPr lvl="2" algn="r">
              <a:lnSpc>
                <a:spcPct val="115000"/>
              </a:lnSpc>
              <a:spcBef>
                <a:spcPts val="0"/>
              </a:spcBef>
              <a:spcAft>
                <a:spcPts val="0"/>
              </a:spcAft>
              <a:buSzPts val="1600"/>
              <a:buNone/>
              <a:defRPr sz="1600"/>
            </a:lvl3pPr>
            <a:lvl4pPr lvl="3" algn="r">
              <a:lnSpc>
                <a:spcPct val="115000"/>
              </a:lnSpc>
              <a:spcBef>
                <a:spcPts val="0"/>
              </a:spcBef>
              <a:spcAft>
                <a:spcPts val="0"/>
              </a:spcAft>
              <a:buSzPts val="1600"/>
              <a:buNone/>
              <a:defRPr sz="1600"/>
            </a:lvl4pPr>
            <a:lvl5pPr lvl="4" algn="r">
              <a:lnSpc>
                <a:spcPct val="115000"/>
              </a:lnSpc>
              <a:spcBef>
                <a:spcPts val="0"/>
              </a:spcBef>
              <a:spcAft>
                <a:spcPts val="0"/>
              </a:spcAft>
              <a:buSzPts val="1600"/>
              <a:buNone/>
              <a:defRPr sz="1600"/>
            </a:lvl5pPr>
            <a:lvl6pPr lvl="5" algn="r">
              <a:lnSpc>
                <a:spcPct val="115000"/>
              </a:lnSpc>
              <a:spcBef>
                <a:spcPts val="0"/>
              </a:spcBef>
              <a:spcAft>
                <a:spcPts val="0"/>
              </a:spcAft>
              <a:buSzPts val="1600"/>
              <a:buNone/>
              <a:defRPr sz="1600"/>
            </a:lvl6pPr>
            <a:lvl7pPr lvl="6" algn="r">
              <a:lnSpc>
                <a:spcPct val="115000"/>
              </a:lnSpc>
              <a:spcBef>
                <a:spcPts val="0"/>
              </a:spcBef>
              <a:spcAft>
                <a:spcPts val="0"/>
              </a:spcAft>
              <a:buSzPts val="1600"/>
              <a:buNone/>
              <a:defRPr sz="1600"/>
            </a:lvl7pPr>
            <a:lvl8pPr lvl="7" algn="r">
              <a:lnSpc>
                <a:spcPct val="115000"/>
              </a:lnSpc>
              <a:spcBef>
                <a:spcPts val="0"/>
              </a:spcBef>
              <a:spcAft>
                <a:spcPts val="0"/>
              </a:spcAft>
              <a:buSzPts val="1600"/>
              <a:buNone/>
              <a:defRPr sz="1600"/>
            </a:lvl8pPr>
            <a:lvl9pPr lvl="8" algn="r">
              <a:lnSpc>
                <a:spcPct val="115000"/>
              </a:lnSpc>
              <a:spcBef>
                <a:spcPts val="0"/>
              </a:spcBef>
              <a:spcAft>
                <a:spcPts val="0"/>
              </a:spcAft>
              <a:buSzPts val="1600"/>
              <a:buNone/>
              <a:defRPr sz="1600"/>
            </a:lvl9pPr>
          </a:lstStyle>
          <a:p/>
        </p:txBody>
      </p:sp>
      <p:sp>
        <p:nvSpPr>
          <p:cNvPr id="1643" name="Google Shape;1643;p26"/>
          <p:cNvSpPr txBox="1"/>
          <p:nvPr>
            <p:ph idx="3" type="subTitle"/>
          </p:nvPr>
        </p:nvSpPr>
        <p:spPr>
          <a:xfrm>
            <a:off x="5432238" y="3251525"/>
            <a:ext cx="20292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300"/>
              <a:buNone/>
              <a:defRPr sz="2300">
                <a:solidFill>
                  <a:schemeClr val="dk1"/>
                </a:solidFill>
              </a:defRPr>
            </a:lvl1pPr>
            <a:lvl2pPr lvl="1" algn="l">
              <a:lnSpc>
                <a:spcPct val="115000"/>
              </a:lnSpc>
              <a:spcBef>
                <a:spcPts val="0"/>
              </a:spcBef>
              <a:spcAft>
                <a:spcPts val="0"/>
              </a:spcAft>
              <a:buClr>
                <a:schemeClr val="dk1"/>
              </a:buClr>
              <a:buSzPts val="2300"/>
              <a:buNone/>
              <a:defRPr sz="2300">
                <a:solidFill>
                  <a:schemeClr val="dk1"/>
                </a:solidFill>
              </a:defRPr>
            </a:lvl2pPr>
            <a:lvl3pPr lvl="2" algn="l">
              <a:lnSpc>
                <a:spcPct val="115000"/>
              </a:lnSpc>
              <a:spcBef>
                <a:spcPts val="0"/>
              </a:spcBef>
              <a:spcAft>
                <a:spcPts val="0"/>
              </a:spcAft>
              <a:buClr>
                <a:schemeClr val="dk1"/>
              </a:buClr>
              <a:buSzPts val="2300"/>
              <a:buNone/>
              <a:defRPr sz="2300">
                <a:solidFill>
                  <a:schemeClr val="dk1"/>
                </a:solidFill>
              </a:defRPr>
            </a:lvl3pPr>
            <a:lvl4pPr lvl="3" algn="l">
              <a:lnSpc>
                <a:spcPct val="115000"/>
              </a:lnSpc>
              <a:spcBef>
                <a:spcPts val="0"/>
              </a:spcBef>
              <a:spcAft>
                <a:spcPts val="0"/>
              </a:spcAft>
              <a:buClr>
                <a:schemeClr val="dk1"/>
              </a:buClr>
              <a:buSzPts val="2300"/>
              <a:buNone/>
              <a:defRPr sz="2300">
                <a:solidFill>
                  <a:schemeClr val="dk1"/>
                </a:solidFill>
              </a:defRPr>
            </a:lvl4pPr>
            <a:lvl5pPr lvl="4" algn="l">
              <a:lnSpc>
                <a:spcPct val="115000"/>
              </a:lnSpc>
              <a:spcBef>
                <a:spcPts val="0"/>
              </a:spcBef>
              <a:spcAft>
                <a:spcPts val="0"/>
              </a:spcAft>
              <a:buClr>
                <a:schemeClr val="dk1"/>
              </a:buClr>
              <a:buSzPts val="2300"/>
              <a:buNone/>
              <a:defRPr sz="2300">
                <a:solidFill>
                  <a:schemeClr val="dk1"/>
                </a:solidFill>
              </a:defRPr>
            </a:lvl5pPr>
            <a:lvl6pPr lvl="5" algn="l">
              <a:lnSpc>
                <a:spcPct val="115000"/>
              </a:lnSpc>
              <a:spcBef>
                <a:spcPts val="0"/>
              </a:spcBef>
              <a:spcAft>
                <a:spcPts val="0"/>
              </a:spcAft>
              <a:buClr>
                <a:schemeClr val="dk1"/>
              </a:buClr>
              <a:buSzPts val="2300"/>
              <a:buNone/>
              <a:defRPr sz="2300">
                <a:solidFill>
                  <a:schemeClr val="dk1"/>
                </a:solidFill>
              </a:defRPr>
            </a:lvl6pPr>
            <a:lvl7pPr lvl="6" algn="l">
              <a:lnSpc>
                <a:spcPct val="115000"/>
              </a:lnSpc>
              <a:spcBef>
                <a:spcPts val="0"/>
              </a:spcBef>
              <a:spcAft>
                <a:spcPts val="0"/>
              </a:spcAft>
              <a:buClr>
                <a:schemeClr val="dk1"/>
              </a:buClr>
              <a:buSzPts val="2300"/>
              <a:buNone/>
              <a:defRPr sz="2300">
                <a:solidFill>
                  <a:schemeClr val="dk1"/>
                </a:solidFill>
              </a:defRPr>
            </a:lvl7pPr>
            <a:lvl8pPr lvl="7" algn="l">
              <a:lnSpc>
                <a:spcPct val="115000"/>
              </a:lnSpc>
              <a:spcBef>
                <a:spcPts val="0"/>
              </a:spcBef>
              <a:spcAft>
                <a:spcPts val="0"/>
              </a:spcAft>
              <a:buClr>
                <a:schemeClr val="dk1"/>
              </a:buClr>
              <a:buSzPts val="2300"/>
              <a:buNone/>
              <a:defRPr sz="2300">
                <a:solidFill>
                  <a:schemeClr val="dk1"/>
                </a:solidFill>
              </a:defRPr>
            </a:lvl8pPr>
            <a:lvl9pPr lvl="8" algn="l">
              <a:lnSpc>
                <a:spcPct val="115000"/>
              </a:lnSpc>
              <a:spcBef>
                <a:spcPts val="0"/>
              </a:spcBef>
              <a:spcAft>
                <a:spcPts val="0"/>
              </a:spcAft>
              <a:buClr>
                <a:schemeClr val="dk1"/>
              </a:buClr>
              <a:buSzPts val="2300"/>
              <a:buNone/>
              <a:defRPr sz="2300">
                <a:solidFill>
                  <a:schemeClr val="dk1"/>
                </a:solidFill>
              </a:defRPr>
            </a:lvl9pPr>
          </a:lstStyle>
          <a:p/>
        </p:txBody>
      </p:sp>
      <p:sp>
        <p:nvSpPr>
          <p:cNvPr id="1644" name="Google Shape;1644;p26"/>
          <p:cNvSpPr txBox="1"/>
          <p:nvPr>
            <p:ph idx="4" type="subTitle"/>
          </p:nvPr>
        </p:nvSpPr>
        <p:spPr>
          <a:xfrm>
            <a:off x="5432238" y="3564550"/>
            <a:ext cx="2029200" cy="64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l">
              <a:lnSpc>
                <a:spcPct val="115000"/>
              </a:lnSpc>
              <a:spcBef>
                <a:spcPts val="0"/>
              </a:spcBef>
              <a:spcAft>
                <a:spcPts val="0"/>
              </a:spcAft>
              <a:buSzPts val="1600"/>
              <a:buNone/>
              <a:defRPr sz="1600"/>
            </a:lvl2pPr>
            <a:lvl3pPr lvl="2" algn="l">
              <a:lnSpc>
                <a:spcPct val="115000"/>
              </a:lnSpc>
              <a:spcBef>
                <a:spcPts val="0"/>
              </a:spcBef>
              <a:spcAft>
                <a:spcPts val="0"/>
              </a:spcAft>
              <a:buSzPts val="1600"/>
              <a:buNone/>
              <a:defRPr sz="1600"/>
            </a:lvl3pPr>
            <a:lvl4pPr lvl="3" algn="l">
              <a:lnSpc>
                <a:spcPct val="115000"/>
              </a:lnSpc>
              <a:spcBef>
                <a:spcPts val="0"/>
              </a:spcBef>
              <a:spcAft>
                <a:spcPts val="0"/>
              </a:spcAft>
              <a:buSzPts val="1600"/>
              <a:buNone/>
              <a:defRPr sz="1600"/>
            </a:lvl4pPr>
            <a:lvl5pPr lvl="4" algn="l">
              <a:lnSpc>
                <a:spcPct val="115000"/>
              </a:lnSpc>
              <a:spcBef>
                <a:spcPts val="0"/>
              </a:spcBef>
              <a:spcAft>
                <a:spcPts val="0"/>
              </a:spcAft>
              <a:buSzPts val="1600"/>
              <a:buNone/>
              <a:defRPr sz="1600"/>
            </a:lvl5pPr>
            <a:lvl6pPr lvl="5" algn="l">
              <a:lnSpc>
                <a:spcPct val="115000"/>
              </a:lnSpc>
              <a:spcBef>
                <a:spcPts val="0"/>
              </a:spcBef>
              <a:spcAft>
                <a:spcPts val="0"/>
              </a:spcAft>
              <a:buSzPts val="1600"/>
              <a:buNone/>
              <a:defRPr sz="1600"/>
            </a:lvl6pPr>
            <a:lvl7pPr lvl="6" algn="l">
              <a:lnSpc>
                <a:spcPct val="115000"/>
              </a:lnSpc>
              <a:spcBef>
                <a:spcPts val="0"/>
              </a:spcBef>
              <a:spcAft>
                <a:spcPts val="0"/>
              </a:spcAft>
              <a:buSzPts val="1600"/>
              <a:buNone/>
              <a:defRPr sz="1600"/>
            </a:lvl7pPr>
            <a:lvl8pPr lvl="7" algn="l">
              <a:lnSpc>
                <a:spcPct val="115000"/>
              </a:lnSpc>
              <a:spcBef>
                <a:spcPts val="0"/>
              </a:spcBef>
              <a:spcAft>
                <a:spcPts val="0"/>
              </a:spcAft>
              <a:buSzPts val="1600"/>
              <a:buNone/>
              <a:defRPr sz="1600"/>
            </a:lvl8pPr>
            <a:lvl9pPr lvl="8" algn="l">
              <a:lnSpc>
                <a:spcPct val="115000"/>
              </a:lnSpc>
              <a:spcBef>
                <a:spcPts val="0"/>
              </a:spcBef>
              <a:spcAft>
                <a:spcPts val="0"/>
              </a:spcAft>
              <a:buSzPts val="1600"/>
              <a:buNone/>
              <a:defRPr sz="1600"/>
            </a:lvl9pPr>
          </a:lstStyle>
          <a:p/>
        </p:txBody>
      </p:sp>
      <p:sp>
        <p:nvSpPr>
          <p:cNvPr id="1645" name="Google Shape;1645;p26"/>
          <p:cNvSpPr txBox="1"/>
          <p:nvPr>
            <p:ph idx="5" type="title"/>
          </p:nvPr>
        </p:nvSpPr>
        <p:spPr>
          <a:xfrm>
            <a:off x="1766705" y="1480488"/>
            <a:ext cx="1860900" cy="58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sz="38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1646" name="Google Shape;1646;p26"/>
          <p:cNvSpPr txBox="1"/>
          <p:nvPr>
            <p:ph idx="6" type="title"/>
          </p:nvPr>
        </p:nvSpPr>
        <p:spPr>
          <a:xfrm>
            <a:off x="5516380" y="1485600"/>
            <a:ext cx="18609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sz="38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1647" name="Google Shape;1647;p26"/>
          <p:cNvSpPr/>
          <p:nvPr/>
        </p:nvSpPr>
        <p:spPr>
          <a:xfrm>
            <a:off x="8203371" y="2037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26"/>
          <p:cNvSpPr/>
          <p:nvPr/>
        </p:nvSpPr>
        <p:spPr>
          <a:xfrm>
            <a:off x="7618468" y="669571"/>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26"/>
          <p:cNvSpPr/>
          <p:nvPr/>
        </p:nvSpPr>
        <p:spPr>
          <a:xfrm>
            <a:off x="8277385" y="16365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26"/>
          <p:cNvSpPr/>
          <p:nvPr/>
        </p:nvSpPr>
        <p:spPr>
          <a:xfrm>
            <a:off x="8696271" y="13453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26"/>
          <p:cNvSpPr/>
          <p:nvPr/>
        </p:nvSpPr>
        <p:spPr>
          <a:xfrm>
            <a:off x="8336168" y="196849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26"/>
          <p:cNvSpPr/>
          <p:nvPr/>
        </p:nvSpPr>
        <p:spPr>
          <a:xfrm>
            <a:off x="8640810" y="8371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26"/>
          <p:cNvSpPr/>
          <p:nvPr/>
        </p:nvSpPr>
        <p:spPr>
          <a:xfrm>
            <a:off x="282471" y="2214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26"/>
          <p:cNvSpPr/>
          <p:nvPr/>
        </p:nvSpPr>
        <p:spPr>
          <a:xfrm>
            <a:off x="-557682" y="232568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26"/>
          <p:cNvSpPr/>
          <p:nvPr/>
        </p:nvSpPr>
        <p:spPr>
          <a:xfrm>
            <a:off x="38397" y="1868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26"/>
          <p:cNvSpPr/>
          <p:nvPr/>
        </p:nvSpPr>
        <p:spPr>
          <a:xfrm>
            <a:off x="1480121" y="34724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26"/>
          <p:cNvSpPr/>
          <p:nvPr/>
        </p:nvSpPr>
        <p:spPr>
          <a:xfrm>
            <a:off x="382085" y="28221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26"/>
          <p:cNvSpPr/>
          <p:nvPr/>
        </p:nvSpPr>
        <p:spPr>
          <a:xfrm>
            <a:off x="308085" y="14614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26"/>
          <p:cNvSpPr/>
          <p:nvPr/>
        </p:nvSpPr>
        <p:spPr>
          <a:xfrm>
            <a:off x="440893" y="328990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26"/>
          <p:cNvSpPr/>
          <p:nvPr/>
        </p:nvSpPr>
        <p:spPr>
          <a:xfrm>
            <a:off x="38396" y="3267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26"/>
          <p:cNvSpPr/>
          <p:nvPr/>
        </p:nvSpPr>
        <p:spPr>
          <a:xfrm>
            <a:off x="622096" y="41827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26"/>
          <p:cNvSpPr/>
          <p:nvPr/>
        </p:nvSpPr>
        <p:spPr>
          <a:xfrm>
            <a:off x="1258622" y="40694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26"/>
          <p:cNvSpPr/>
          <p:nvPr/>
        </p:nvSpPr>
        <p:spPr>
          <a:xfrm>
            <a:off x="1781397" y="43267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26"/>
          <p:cNvSpPr/>
          <p:nvPr/>
        </p:nvSpPr>
        <p:spPr>
          <a:xfrm>
            <a:off x="249260" y="38523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26"/>
          <p:cNvSpPr/>
          <p:nvPr/>
        </p:nvSpPr>
        <p:spPr>
          <a:xfrm>
            <a:off x="38396" y="42401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26"/>
          <p:cNvSpPr/>
          <p:nvPr/>
        </p:nvSpPr>
        <p:spPr>
          <a:xfrm>
            <a:off x="8770297" y="3642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26"/>
          <p:cNvSpPr/>
          <p:nvPr/>
        </p:nvSpPr>
        <p:spPr>
          <a:xfrm>
            <a:off x="7255197" y="1006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26"/>
          <p:cNvSpPr/>
          <p:nvPr/>
        </p:nvSpPr>
        <p:spPr>
          <a:xfrm>
            <a:off x="7618485" y="4216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26"/>
          <p:cNvSpPr/>
          <p:nvPr/>
        </p:nvSpPr>
        <p:spPr>
          <a:xfrm>
            <a:off x="6479346" y="3642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26"/>
          <p:cNvSpPr/>
          <p:nvPr/>
        </p:nvSpPr>
        <p:spPr>
          <a:xfrm>
            <a:off x="8977121" y="29251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
    <p:spTree>
      <p:nvGrpSpPr>
        <p:cNvPr id="1671" name="Shape 1671"/>
        <p:cNvGrpSpPr/>
        <p:nvPr/>
      </p:nvGrpSpPr>
      <p:grpSpPr>
        <a:xfrm>
          <a:off x="0" y="0"/>
          <a:ext cx="0" cy="0"/>
          <a:chOff x="0" y="0"/>
          <a:chExt cx="0" cy="0"/>
        </a:xfrm>
      </p:grpSpPr>
      <p:sp>
        <p:nvSpPr>
          <p:cNvPr id="1672" name="Google Shape;1672;p27"/>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atin typeface="Ubuntu"/>
                <a:ea typeface="Ubuntu"/>
                <a:cs typeface="Ubuntu"/>
                <a:sym typeface="Ubuntu"/>
              </a:defRPr>
            </a:lvl2pPr>
            <a:lvl3pPr lvl="2" algn="l">
              <a:lnSpc>
                <a:spcPct val="100000"/>
              </a:lnSpc>
              <a:spcBef>
                <a:spcPts val="0"/>
              </a:spcBef>
              <a:spcAft>
                <a:spcPts val="0"/>
              </a:spcAft>
              <a:buSzPts val="3500"/>
              <a:buNone/>
              <a:defRPr>
                <a:latin typeface="Ubuntu"/>
                <a:ea typeface="Ubuntu"/>
                <a:cs typeface="Ubuntu"/>
                <a:sym typeface="Ubuntu"/>
              </a:defRPr>
            </a:lvl3pPr>
            <a:lvl4pPr lvl="3" algn="l">
              <a:lnSpc>
                <a:spcPct val="100000"/>
              </a:lnSpc>
              <a:spcBef>
                <a:spcPts val="0"/>
              </a:spcBef>
              <a:spcAft>
                <a:spcPts val="0"/>
              </a:spcAft>
              <a:buSzPts val="3500"/>
              <a:buNone/>
              <a:defRPr>
                <a:latin typeface="Ubuntu"/>
                <a:ea typeface="Ubuntu"/>
                <a:cs typeface="Ubuntu"/>
                <a:sym typeface="Ubuntu"/>
              </a:defRPr>
            </a:lvl4pPr>
            <a:lvl5pPr lvl="4" algn="l">
              <a:lnSpc>
                <a:spcPct val="100000"/>
              </a:lnSpc>
              <a:spcBef>
                <a:spcPts val="0"/>
              </a:spcBef>
              <a:spcAft>
                <a:spcPts val="0"/>
              </a:spcAft>
              <a:buSzPts val="3500"/>
              <a:buNone/>
              <a:defRPr>
                <a:latin typeface="Ubuntu"/>
                <a:ea typeface="Ubuntu"/>
                <a:cs typeface="Ubuntu"/>
                <a:sym typeface="Ubuntu"/>
              </a:defRPr>
            </a:lvl5pPr>
            <a:lvl6pPr lvl="5" algn="l">
              <a:lnSpc>
                <a:spcPct val="100000"/>
              </a:lnSpc>
              <a:spcBef>
                <a:spcPts val="0"/>
              </a:spcBef>
              <a:spcAft>
                <a:spcPts val="0"/>
              </a:spcAft>
              <a:buSzPts val="3500"/>
              <a:buNone/>
              <a:defRPr>
                <a:latin typeface="Ubuntu"/>
                <a:ea typeface="Ubuntu"/>
                <a:cs typeface="Ubuntu"/>
                <a:sym typeface="Ubuntu"/>
              </a:defRPr>
            </a:lvl6pPr>
            <a:lvl7pPr lvl="6" algn="l">
              <a:lnSpc>
                <a:spcPct val="100000"/>
              </a:lnSpc>
              <a:spcBef>
                <a:spcPts val="0"/>
              </a:spcBef>
              <a:spcAft>
                <a:spcPts val="0"/>
              </a:spcAft>
              <a:buSzPts val="3500"/>
              <a:buNone/>
              <a:defRPr>
                <a:latin typeface="Ubuntu"/>
                <a:ea typeface="Ubuntu"/>
                <a:cs typeface="Ubuntu"/>
                <a:sym typeface="Ubuntu"/>
              </a:defRPr>
            </a:lvl7pPr>
            <a:lvl8pPr lvl="7" algn="l">
              <a:lnSpc>
                <a:spcPct val="100000"/>
              </a:lnSpc>
              <a:spcBef>
                <a:spcPts val="0"/>
              </a:spcBef>
              <a:spcAft>
                <a:spcPts val="0"/>
              </a:spcAft>
              <a:buSzPts val="3500"/>
              <a:buNone/>
              <a:defRPr>
                <a:latin typeface="Ubuntu"/>
                <a:ea typeface="Ubuntu"/>
                <a:cs typeface="Ubuntu"/>
                <a:sym typeface="Ubuntu"/>
              </a:defRPr>
            </a:lvl8pPr>
            <a:lvl9pPr lvl="8" algn="l">
              <a:lnSpc>
                <a:spcPct val="100000"/>
              </a:lnSpc>
              <a:spcBef>
                <a:spcPts val="0"/>
              </a:spcBef>
              <a:spcAft>
                <a:spcPts val="0"/>
              </a:spcAft>
              <a:buSzPts val="3500"/>
              <a:buNone/>
              <a:defRPr>
                <a:latin typeface="Ubuntu"/>
                <a:ea typeface="Ubuntu"/>
                <a:cs typeface="Ubuntu"/>
                <a:sym typeface="Ubuntu"/>
              </a:defRPr>
            </a:lvl9pPr>
          </a:lstStyle>
          <a:p/>
        </p:txBody>
      </p:sp>
      <p:sp>
        <p:nvSpPr>
          <p:cNvPr id="1673" name="Google Shape;1673;p27"/>
          <p:cNvSpPr txBox="1"/>
          <p:nvPr>
            <p:ph idx="1" type="subTitle"/>
          </p:nvPr>
        </p:nvSpPr>
        <p:spPr>
          <a:xfrm>
            <a:off x="2655850" y="4213075"/>
            <a:ext cx="3832200" cy="28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l">
              <a:lnSpc>
                <a:spcPct val="115000"/>
              </a:lnSpc>
              <a:spcBef>
                <a:spcPts val="0"/>
              </a:spcBef>
              <a:spcAft>
                <a:spcPts val="0"/>
              </a:spcAft>
              <a:buSzPts val="1600"/>
              <a:buNone/>
              <a:defRPr/>
            </a:lvl2pPr>
            <a:lvl3pPr lvl="2" algn="l">
              <a:lnSpc>
                <a:spcPct val="115000"/>
              </a:lnSpc>
              <a:spcBef>
                <a:spcPts val="0"/>
              </a:spcBef>
              <a:spcAft>
                <a:spcPts val="0"/>
              </a:spcAft>
              <a:buSzPts val="1600"/>
              <a:buNone/>
              <a:defRPr/>
            </a:lvl3pPr>
            <a:lvl4pPr lvl="3" algn="l">
              <a:lnSpc>
                <a:spcPct val="115000"/>
              </a:lnSpc>
              <a:spcBef>
                <a:spcPts val="0"/>
              </a:spcBef>
              <a:spcAft>
                <a:spcPts val="0"/>
              </a:spcAft>
              <a:buSzPts val="1600"/>
              <a:buNone/>
              <a:defRPr/>
            </a:lvl4pPr>
            <a:lvl5pPr lvl="4" algn="l">
              <a:lnSpc>
                <a:spcPct val="115000"/>
              </a:lnSpc>
              <a:spcBef>
                <a:spcPts val="0"/>
              </a:spcBef>
              <a:spcAft>
                <a:spcPts val="0"/>
              </a:spcAft>
              <a:buSzPts val="1600"/>
              <a:buNone/>
              <a:defRPr/>
            </a:lvl5pPr>
            <a:lvl6pPr lvl="5" algn="l">
              <a:lnSpc>
                <a:spcPct val="115000"/>
              </a:lnSpc>
              <a:spcBef>
                <a:spcPts val="0"/>
              </a:spcBef>
              <a:spcAft>
                <a:spcPts val="0"/>
              </a:spcAft>
              <a:buSzPts val="1600"/>
              <a:buNone/>
              <a:defRPr/>
            </a:lvl6pPr>
            <a:lvl7pPr lvl="6" algn="l">
              <a:lnSpc>
                <a:spcPct val="115000"/>
              </a:lnSpc>
              <a:spcBef>
                <a:spcPts val="0"/>
              </a:spcBef>
              <a:spcAft>
                <a:spcPts val="0"/>
              </a:spcAft>
              <a:buSzPts val="1600"/>
              <a:buNone/>
              <a:defRPr/>
            </a:lvl7pPr>
            <a:lvl8pPr lvl="7" algn="l">
              <a:lnSpc>
                <a:spcPct val="115000"/>
              </a:lnSpc>
              <a:spcBef>
                <a:spcPts val="0"/>
              </a:spcBef>
              <a:spcAft>
                <a:spcPts val="0"/>
              </a:spcAft>
              <a:buSzPts val="1600"/>
              <a:buNone/>
              <a:defRPr/>
            </a:lvl8pPr>
            <a:lvl9pPr lvl="8" algn="l">
              <a:lnSpc>
                <a:spcPct val="115000"/>
              </a:lnSpc>
              <a:spcBef>
                <a:spcPts val="0"/>
              </a:spcBef>
              <a:spcAft>
                <a:spcPts val="0"/>
              </a:spcAft>
              <a:buSzPts val="1600"/>
              <a:buNone/>
              <a:defRPr/>
            </a:lvl9pPr>
          </a:lstStyle>
          <a:p/>
        </p:txBody>
      </p:sp>
      <p:grpSp>
        <p:nvGrpSpPr>
          <p:cNvPr id="1674" name="Google Shape;1674;p27"/>
          <p:cNvGrpSpPr/>
          <p:nvPr/>
        </p:nvGrpSpPr>
        <p:grpSpPr>
          <a:xfrm>
            <a:off x="-100" y="4621700"/>
            <a:ext cx="9144141" cy="1131200"/>
            <a:chOff x="-100" y="4240700"/>
            <a:chExt cx="9144141" cy="1131200"/>
          </a:xfrm>
        </p:grpSpPr>
        <p:sp>
          <p:nvSpPr>
            <p:cNvPr id="1675" name="Google Shape;1675;p27"/>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27"/>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27"/>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27"/>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27"/>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27"/>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27"/>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27"/>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27"/>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27"/>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27"/>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27"/>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27"/>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27"/>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27"/>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27"/>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27"/>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27"/>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27"/>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27"/>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27"/>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27"/>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27"/>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27"/>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27"/>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27"/>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27"/>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27"/>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27"/>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27"/>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27"/>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27"/>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27"/>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27"/>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27"/>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27"/>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27"/>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27"/>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27"/>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27"/>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27"/>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27"/>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27"/>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27"/>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27"/>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27"/>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27"/>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27"/>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27"/>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27"/>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27"/>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27"/>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27"/>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27"/>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27"/>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27"/>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27"/>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27"/>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27"/>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27"/>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27"/>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27"/>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27"/>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27"/>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27"/>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27"/>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27"/>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42" name="Google Shape;1742;p27"/>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27"/>
          <p:cNvSpPr/>
          <p:nvPr/>
        </p:nvSpPr>
        <p:spPr>
          <a:xfrm>
            <a:off x="6117272" y="701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27"/>
          <p:cNvSpPr/>
          <p:nvPr/>
        </p:nvSpPr>
        <p:spPr>
          <a:xfrm>
            <a:off x="6824247" y="957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27"/>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27"/>
          <p:cNvSpPr/>
          <p:nvPr/>
        </p:nvSpPr>
        <p:spPr>
          <a:xfrm>
            <a:off x="6418896" y="3293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27"/>
          <p:cNvSpPr/>
          <p:nvPr/>
        </p:nvSpPr>
        <p:spPr>
          <a:xfrm>
            <a:off x="8553321" y="6355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27"/>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27"/>
          <p:cNvSpPr/>
          <p:nvPr/>
        </p:nvSpPr>
        <p:spPr>
          <a:xfrm>
            <a:off x="7234097" y="8371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27"/>
          <p:cNvSpPr/>
          <p:nvPr/>
        </p:nvSpPr>
        <p:spPr>
          <a:xfrm>
            <a:off x="8420497" y="10825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27"/>
          <p:cNvSpPr/>
          <p:nvPr/>
        </p:nvSpPr>
        <p:spPr>
          <a:xfrm>
            <a:off x="7835196" y="11968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27"/>
          <p:cNvSpPr/>
          <p:nvPr/>
        </p:nvSpPr>
        <p:spPr>
          <a:xfrm>
            <a:off x="8420493" y="1358408"/>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27"/>
          <p:cNvSpPr/>
          <p:nvPr/>
        </p:nvSpPr>
        <p:spPr>
          <a:xfrm>
            <a:off x="6331797" y="1587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27"/>
          <p:cNvSpPr/>
          <p:nvPr/>
        </p:nvSpPr>
        <p:spPr>
          <a:xfrm>
            <a:off x="7612097" y="1587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27"/>
          <p:cNvSpPr/>
          <p:nvPr/>
        </p:nvSpPr>
        <p:spPr>
          <a:xfrm>
            <a:off x="8014146" y="17528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27"/>
          <p:cNvSpPr/>
          <p:nvPr/>
        </p:nvSpPr>
        <p:spPr>
          <a:xfrm>
            <a:off x="268910" y="17876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27"/>
          <p:cNvSpPr/>
          <p:nvPr/>
        </p:nvSpPr>
        <p:spPr>
          <a:xfrm>
            <a:off x="-287107" y="210203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27"/>
          <p:cNvSpPr/>
          <p:nvPr/>
        </p:nvSpPr>
        <p:spPr>
          <a:xfrm>
            <a:off x="8390072" y="22570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27"/>
          <p:cNvSpPr/>
          <p:nvPr/>
        </p:nvSpPr>
        <p:spPr>
          <a:xfrm>
            <a:off x="8948747" y="23954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27"/>
          <p:cNvSpPr/>
          <p:nvPr/>
        </p:nvSpPr>
        <p:spPr>
          <a:xfrm>
            <a:off x="683121" y="25313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27"/>
          <p:cNvSpPr/>
          <p:nvPr/>
        </p:nvSpPr>
        <p:spPr>
          <a:xfrm>
            <a:off x="8420496" y="26808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27"/>
          <p:cNvSpPr/>
          <p:nvPr/>
        </p:nvSpPr>
        <p:spPr>
          <a:xfrm>
            <a:off x="268910" y="31708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27"/>
          <p:cNvSpPr/>
          <p:nvPr/>
        </p:nvSpPr>
        <p:spPr>
          <a:xfrm>
            <a:off x="578643" y="320685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27"/>
          <p:cNvSpPr/>
          <p:nvPr/>
        </p:nvSpPr>
        <p:spPr>
          <a:xfrm>
            <a:off x="8861672" y="32509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27"/>
          <p:cNvSpPr/>
          <p:nvPr/>
        </p:nvSpPr>
        <p:spPr>
          <a:xfrm>
            <a:off x="120871" y="37137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27"/>
          <p:cNvSpPr/>
          <p:nvPr/>
        </p:nvSpPr>
        <p:spPr>
          <a:xfrm>
            <a:off x="642885" y="41100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
    <p:spTree>
      <p:nvGrpSpPr>
        <p:cNvPr id="1767" name="Shape 1767"/>
        <p:cNvGrpSpPr/>
        <p:nvPr/>
      </p:nvGrpSpPr>
      <p:grpSpPr>
        <a:xfrm>
          <a:off x="0" y="0"/>
          <a:ext cx="0" cy="0"/>
          <a:chOff x="0" y="0"/>
          <a:chExt cx="0" cy="0"/>
        </a:xfrm>
      </p:grpSpPr>
      <p:sp>
        <p:nvSpPr>
          <p:cNvPr id="1768" name="Google Shape;1768;p28"/>
          <p:cNvSpPr txBox="1"/>
          <p:nvPr>
            <p:ph type="title"/>
          </p:nvPr>
        </p:nvSpPr>
        <p:spPr>
          <a:xfrm>
            <a:off x="621100" y="1600350"/>
            <a:ext cx="4045200" cy="755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200"/>
              <a:buNone/>
              <a:defRPr sz="38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769" name="Google Shape;1769;p28"/>
          <p:cNvSpPr txBox="1"/>
          <p:nvPr>
            <p:ph idx="1" type="subTitle"/>
          </p:nvPr>
        </p:nvSpPr>
        <p:spPr>
          <a:xfrm>
            <a:off x="621100" y="2356050"/>
            <a:ext cx="4045200" cy="1187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770" name="Google Shape;1770;p28"/>
          <p:cNvGrpSpPr/>
          <p:nvPr/>
        </p:nvGrpSpPr>
        <p:grpSpPr>
          <a:xfrm>
            <a:off x="-100" y="4621700"/>
            <a:ext cx="9144141" cy="1131200"/>
            <a:chOff x="-100" y="4240700"/>
            <a:chExt cx="9144141" cy="1131200"/>
          </a:xfrm>
        </p:grpSpPr>
        <p:sp>
          <p:nvSpPr>
            <p:cNvPr id="1771" name="Google Shape;1771;p28"/>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28"/>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28"/>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28"/>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28"/>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28"/>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28"/>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28"/>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28"/>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28"/>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28"/>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28"/>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28"/>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28"/>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28"/>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28"/>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28"/>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28"/>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28"/>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28"/>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28"/>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28"/>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28"/>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28"/>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28"/>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28"/>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28"/>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28"/>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28"/>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28"/>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28"/>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28"/>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28"/>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28"/>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28"/>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28"/>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28"/>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28"/>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28"/>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28"/>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28"/>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28"/>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28"/>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28"/>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28"/>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28"/>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28"/>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28"/>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28"/>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28"/>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28"/>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28"/>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28"/>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28"/>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28"/>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28"/>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28"/>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28"/>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28"/>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28"/>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28"/>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28"/>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28"/>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28"/>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28"/>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28"/>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28"/>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8" name="Google Shape;1838;p28"/>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28"/>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28"/>
          <p:cNvSpPr/>
          <p:nvPr/>
        </p:nvSpPr>
        <p:spPr>
          <a:xfrm>
            <a:off x="8553321" y="6355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28"/>
          <p:cNvSpPr/>
          <p:nvPr/>
        </p:nvSpPr>
        <p:spPr>
          <a:xfrm>
            <a:off x="8420497" y="10825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28"/>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28"/>
          <p:cNvSpPr/>
          <p:nvPr/>
        </p:nvSpPr>
        <p:spPr>
          <a:xfrm>
            <a:off x="6418896" y="3293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28"/>
          <p:cNvSpPr/>
          <p:nvPr/>
        </p:nvSpPr>
        <p:spPr>
          <a:xfrm>
            <a:off x="7234097" y="8371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28"/>
          <p:cNvSpPr/>
          <p:nvPr/>
        </p:nvSpPr>
        <p:spPr>
          <a:xfrm>
            <a:off x="7802093" y="33759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28"/>
          <p:cNvSpPr/>
          <p:nvPr/>
        </p:nvSpPr>
        <p:spPr>
          <a:xfrm>
            <a:off x="7835196" y="11968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28"/>
          <p:cNvSpPr/>
          <p:nvPr/>
        </p:nvSpPr>
        <p:spPr>
          <a:xfrm>
            <a:off x="8525343" y="1246108"/>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28"/>
          <p:cNvSpPr/>
          <p:nvPr/>
        </p:nvSpPr>
        <p:spPr>
          <a:xfrm>
            <a:off x="8014146" y="17528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28"/>
          <p:cNvSpPr/>
          <p:nvPr/>
        </p:nvSpPr>
        <p:spPr>
          <a:xfrm>
            <a:off x="7612097" y="1587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28"/>
          <p:cNvSpPr/>
          <p:nvPr/>
        </p:nvSpPr>
        <p:spPr>
          <a:xfrm>
            <a:off x="8890197" y="23032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28"/>
          <p:cNvSpPr/>
          <p:nvPr/>
        </p:nvSpPr>
        <p:spPr>
          <a:xfrm>
            <a:off x="8760171" y="37505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28"/>
          <p:cNvSpPr/>
          <p:nvPr/>
        </p:nvSpPr>
        <p:spPr>
          <a:xfrm>
            <a:off x="8627347" y="42635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28"/>
          <p:cNvSpPr/>
          <p:nvPr/>
        </p:nvSpPr>
        <p:spPr>
          <a:xfrm>
            <a:off x="8479321" y="27590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28"/>
          <p:cNvSpPr/>
          <p:nvPr/>
        </p:nvSpPr>
        <p:spPr>
          <a:xfrm>
            <a:off x="8390072" y="22570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28"/>
          <p:cNvSpPr/>
          <p:nvPr/>
        </p:nvSpPr>
        <p:spPr>
          <a:xfrm>
            <a:off x="7464071" y="41799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28"/>
          <p:cNvSpPr/>
          <p:nvPr/>
        </p:nvSpPr>
        <p:spPr>
          <a:xfrm>
            <a:off x="6331797" y="1587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28"/>
          <p:cNvSpPr/>
          <p:nvPr/>
        </p:nvSpPr>
        <p:spPr>
          <a:xfrm>
            <a:off x="8948760" y="1731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28"/>
          <p:cNvSpPr/>
          <p:nvPr/>
        </p:nvSpPr>
        <p:spPr>
          <a:xfrm>
            <a:off x="6882710" y="42635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28"/>
          <p:cNvSpPr/>
          <p:nvPr/>
        </p:nvSpPr>
        <p:spPr>
          <a:xfrm>
            <a:off x="8861672" y="32509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28"/>
          <p:cNvSpPr/>
          <p:nvPr/>
        </p:nvSpPr>
        <p:spPr>
          <a:xfrm>
            <a:off x="6824247" y="957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28"/>
          <p:cNvSpPr/>
          <p:nvPr/>
        </p:nvSpPr>
        <p:spPr>
          <a:xfrm>
            <a:off x="6117272" y="701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_1">
    <p:spTree>
      <p:nvGrpSpPr>
        <p:cNvPr id="1862" name="Shape 1862"/>
        <p:cNvGrpSpPr/>
        <p:nvPr/>
      </p:nvGrpSpPr>
      <p:grpSpPr>
        <a:xfrm>
          <a:off x="0" y="0"/>
          <a:ext cx="0" cy="0"/>
          <a:chOff x="0" y="0"/>
          <a:chExt cx="0" cy="0"/>
        </a:xfrm>
      </p:grpSpPr>
      <p:sp>
        <p:nvSpPr>
          <p:cNvPr id="1863" name="Google Shape;1863;p29"/>
          <p:cNvSpPr txBox="1"/>
          <p:nvPr>
            <p:ph type="title"/>
          </p:nvPr>
        </p:nvSpPr>
        <p:spPr>
          <a:xfrm>
            <a:off x="1177200" y="758575"/>
            <a:ext cx="3212700" cy="675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sz="5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864" name="Google Shape;1864;p29"/>
          <p:cNvSpPr txBox="1"/>
          <p:nvPr>
            <p:ph idx="1" type="subTitle"/>
          </p:nvPr>
        </p:nvSpPr>
        <p:spPr>
          <a:xfrm>
            <a:off x="1177200" y="1543725"/>
            <a:ext cx="3434700" cy="1254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atin typeface="IBM Plex Sans"/>
                <a:ea typeface="IBM Plex Sans"/>
                <a:cs typeface="IBM Plex Sans"/>
                <a:sym typeface="IBM Plex Sans"/>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865" name="Google Shape;1865;p29"/>
          <p:cNvSpPr txBox="1"/>
          <p:nvPr/>
        </p:nvSpPr>
        <p:spPr>
          <a:xfrm>
            <a:off x="1177200" y="3430875"/>
            <a:ext cx="3396000" cy="615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200"/>
              <a:buFont typeface="Arial"/>
              <a:buNone/>
            </a:pPr>
            <a:r>
              <a:rPr b="0" i="0" lang="en" sz="1200" u="none" cap="none" strike="noStrike">
                <a:solidFill>
                  <a:schemeClr val="dk2"/>
                </a:solidFill>
                <a:latin typeface="IBM Plex Sans"/>
                <a:ea typeface="IBM Plex Sans"/>
                <a:cs typeface="IBM Plex Sans"/>
                <a:sym typeface="IBM Plex Sans"/>
              </a:rPr>
              <a:t>CREDITS: This presentation template was created by </a:t>
            </a:r>
            <a:r>
              <a:rPr b="1" i="0" lang="en" sz="1200" u="none" cap="none" strike="noStrike">
                <a:solidFill>
                  <a:schemeClr val="dk2"/>
                </a:solidFill>
                <a:uFill>
                  <a:noFill/>
                </a:uFill>
                <a:latin typeface="IBM Plex Sans"/>
                <a:ea typeface="IBM Plex Sans"/>
                <a:cs typeface="IBM Plex Sans"/>
                <a:sym typeface="IBM Plex Sans"/>
                <a:hlinkClick r:id="rId2">
                  <a:extLst>
                    <a:ext uri="{A12FA001-AC4F-418D-AE19-62706E023703}">
                      <ahyp:hlinkClr val="tx"/>
                    </a:ext>
                  </a:extLst>
                </a:hlinkClick>
              </a:rPr>
              <a:t>Slidesgo</a:t>
            </a:r>
            <a:r>
              <a:rPr b="0" i="0" lang="en" sz="1200" u="none" cap="none" strike="noStrike">
                <a:solidFill>
                  <a:schemeClr val="dk2"/>
                </a:solidFill>
                <a:latin typeface="IBM Plex Sans"/>
                <a:ea typeface="IBM Plex Sans"/>
                <a:cs typeface="IBM Plex Sans"/>
                <a:sym typeface="IBM Plex Sans"/>
              </a:rPr>
              <a:t>, including icons by </a:t>
            </a:r>
            <a:r>
              <a:rPr b="1" i="0" lang="en" sz="1200" u="none" cap="none" strike="noStrike">
                <a:solidFill>
                  <a:schemeClr val="dk2"/>
                </a:solidFill>
                <a:uFill>
                  <a:noFill/>
                </a:uFill>
                <a:latin typeface="IBM Plex Sans"/>
                <a:ea typeface="IBM Plex Sans"/>
                <a:cs typeface="IBM Plex Sans"/>
                <a:sym typeface="IBM Plex Sans"/>
                <a:hlinkClick r:id="rId3">
                  <a:extLst>
                    <a:ext uri="{A12FA001-AC4F-418D-AE19-62706E023703}">
                      <ahyp:hlinkClr val="tx"/>
                    </a:ext>
                  </a:extLst>
                </a:hlinkClick>
              </a:rPr>
              <a:t>Flaticon</a:t>
            </a:r>
            <a:r>
              <a:rPr b="0" i="0" lang="en" sz="1200" u="none" cap="none" strike="noStrike">
                <a:solidFill>
                  <a:schemeClr val="dk2"/>
                </a:solidFill>
                <a:latin typeface="IBM Plex Sans"/>
                <a:ea typeface="IBM Plex Sans"/>
                <a:cs typeface="IBM Plex Sans"/>
                <a:sym typeface="IBM Plex Sans"/>
              </a:rPr>
              <a:t>, infographics &amp; images by </a:t>
            </a:r>
            <a:r>
              <a:rPr b="1" i="0" lang="en" sz="1200" u="none" cap="none" strike="noStrike">
                <a:solidFill>
                  <a:schemeClr val="dk2"/>
                </a:solidFill>
                <a:uFill>
                  <a:noFill/>
                </a:uFill>
                <a:latin typeface="IBM Plex Sans"/>
                <a:ea typeface="IBM Plex Sans"/>
                <a:cs typeface="IBM Plex Sans"/>
                <a:sym typeface="IBM Plex Sans"/>
                <a:hlinkClick r:id="rId4">
                  <a:extLst>
                    <a:ext uri="{A12FA001-AC4F-418D-AE19-62706E023703}">
                      <ahyp:hlinkClr val="tx"/>
                    </a:ext>
                  </a:extLst>
                </a:hlinkClick>
              </a:rPr>
              <a:t>Freepik</a:t>
            </a:r>
            <a:endParaRPr b="1" i="0" sz="1200" u="none" cap="none" strike="noStrike">
              <a:solidFill>
                <a:schemeClr val="dk2"/>
              </a:solidFill>
              <a:latin typeface="IBM Plex Sans"/>
              <a:ea typeface="IBM Plex Sans"/>
              <a:cs typeface="IBM Plex Sans"/>
              <a:sym typeface="IBM Plex Sans"/>
            </a:endParaRPr>
          </a:p>
        </p:txBody>
      </p:sp>
      <p:sp>
        <p:nvSpPr>
          <p:cNvPr id="1866" name="Google Shape;1866;p29"/>
          <p:cNvSpPr/>
          <p:nvPr/>
        </p:nvSpPr>
        <p:spPr>
          <a:xfrm>
            <a:off x="-100" y="4796800"/>
            <a:ext cx="66072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29"/>
          <p:cNvSpPr/>
          <p:nvPr/>
        </p:nvSpPr>
        <p:spPr>
          <a:xfrm>
            <a:off x="8707950" y="4796800"/>
            <a:ext cx="4359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29"/>
          <p:cNvSpPr/>
          <p:nvPr/>
        </p:nvSpPr>
        <p:spPr>
          <a:xfrm>
            <a:off x="8712517" y="4622125"/>
            <a:ext cx="4359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29"/>
          <p:cNvSpPr/>
          <p:nvPr/>
        </p:nvSpPr>
        <p:spPr>
          <a:xfrm>
            <a:off x="8712517" y="4735650"/>
            <a:ext cx="4359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29"/>
          <p:cNvSpPr/>
          <p:nvPr/>
        </p:nvSpPr>
        <p:spPr>
          <a:xfrm rot="-1081970">
            <a:off x="1495983" y="5515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29"/>
          <p:cNvSpPr/>
          <p:nvPr/>
        </p:nvSpPr>
        <p:spPr>
          <a:xfrm>
            <a:off x="6492694" y="4799366"/>
            <a:ext cx="2243547" cy="953490"/>
          </a:xfrm>
          <a:custGeom>
            <a:rect b="b" l="l" r="r" t="t"/>
            <a:pathLst>
              <a:path extrusionOk="0" h="62340" w="146685">
                <a:moveTo>
                  <a:pt x="0" y="0"/>
                </a:moveTo>
                <a:lnTo>
                  <a:pt x="0" y="62340"/>
                </a:lnTo>
                <a:lnTo>
                  <a:pt x="146684" y="62340"/>
                </a:lnTo>
                <a:lnTo>
                  <a:pt x="146684" y="0"/>
                </a:lnTo>
                <a:lnTo>
                  <a:pt x="86738" y="0"/>
                </a:lnTo>
                <a:cubicBezTo>
                  <a:pt x="87205" y="3794"/>
                  <a:pt x="87614" y="7589"/>
                  <a:pt x="88022" y="11383"/>
                </a:cubicBezTo>
                <a:cubicBezTo>
                  <a:pt x="98646" y="22006"/>
                  <a:pt x="91349" y="40218"/>
                  <a:pt x="76290" y="40568"/>
                </a:cubicBezTo>
                <a:cubicBezTo>
                  <a:pt x="76144" y="40571"/>
                  <a:pt x="75999" y="40573"/>
                  <a:pt x="75855" y="40573"/>
                </a:cubicBezTo>
                <a:cubicBezTo>
                  <a:pt x="61075" y="40573"/>
                  <a:pt x="53215" y="22949"/>
                  <a:pt x="63215" y="11966"/>
                </a:cubicBezTo>
                <a:cubicBezTo>
                  <a:pt x="63157" y="7939"/>
                  <a:pt x="62981" y="3970"/>
                  <a:pt x="628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29"/>
          <p:cNvSpPr/>
          <p:nvPr/>
        </p:nvSpPr>
        <p:spPr>
          <a:xfrm>
            <a:off x="6492705" y="5322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29"/>
          <p:cNvSpPr/>
          <p:nvPr/>
        </p:nvSpPr>
        <p:spPr>
          <a:xfrm>
            <a:off x="6831937" y="547609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29"/>
          <p:cNvSpPr/>
          <p:nvPr/>
        </p:nvSpPr>
        <p:spPr>
          <a:xfrm>
            <a:off x="7006927" y="5046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29"/>
          <p:cNvSpPr/>
          <p:nvPr/>
        </p:nvSpPr>
        <p:spPr>
          <a:xfrm>
            <a:off x="6662315" y="48886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29"/>
          <p:cNvSpPr/>
          <p:nvPr/>
        </p:nvSpPr>
        <p:spPr>
          <a:xfrm>
            <a:off x="7131015" y="5307359"/>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29"/>
          <p:cNvSpPr/>
          <p:nvPr/>
        </p:nvSpPr>
        <p:spPr>
          <a:xfrm>
            <a:off x="7336351" y="5544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29"/>
          <p:cNvSpPr/>
          <p:nvPr/>
        </p:nvSpPr>
        <p:spPr>
          <a:xfrm>
            <a:off x="7705067" y="5483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29"/>
          <p:cNvSpPr/>
          <p:nvPr/>
        </p:nvSpPr>
        <p:spPr>
          <a:xfrm>
            <a:off x="8027363" y="52073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29"/>
          <p:cNvSpPr/>
          <p:nvPr/>
        </p:nvSpPr>
        <p:spPr>
          <a:xfrm>
            <a:off x="8034506" y="496363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29"/>
          <p:cNvSpPr/>
          <p:nvPr/>
        </p:nvSpPr>
        <p:spPr>
          <a:xfrm>
            <a:off x="8367509" y="4950236"/>
            <a:ext cx="275876" cy="214283"/>
          </a:xfrm>
          <a:custGeom>
            <a:rect b="b" l="l" r="r" t="t"/>
            <a:pathLst>
              <a:path extrusionOk="0" h="14010" w="18037">
                <a:moveTo>
                  <a:pt x="9048" y="1"/>
                </a:moveTo>
                <a:cubicBezTo>
                  <a:pt x="0" y="1"/>
                  <a:pt x="0" y="14010"/>
                  <a:pt x="9048" y="14010"/>
                </a:cubicBezTo>
                <a:cubicBezTo>
                  <a:pt x="18037" y="14010"/>
                  <a:pt x="18037" y="1"/>
                  <a:pt x="904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29"/>
          <p:cNvSpPr/>
          <p:nvPr/>
        </p:nvSpPr>
        <p:spPr>
          <a:xfrm>
            <a:off x="8454109" y="529307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29"/>
          <p:cNvSpPr/>
          <p:nvPr/>
        </p:nvSpPr>
        <p:spPr>
          <a:xfrm>
            <a:off x="8211270" y="5570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29"/>
          <p:cNvSpPr/>
          <p:nvPr/>
        </p:nvSpPr>
        <p:spPr>
          <a:xfrm>
            <a:off x="7987183" y="5670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29"/>
          <p:cNvSpPr/>
          <p:nvPr/>
        </p:nvSpPr>
        <p:spPr>
          <a:xfrm>
            <a:off x="7201540" y="487792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29"/>
          <p:cNvSpPr/>
          <p:nvPr/>
        </p:nvSpPr>
        <p:spPr>
          <a:xfrm>
            <a:off x="6492694" y="4621700"/>
            <a:ext cx="960633" cy="177682"/>
          </a:xfrm>
          <a:custGeom>
            <a:rect b="b" l="l" r="r" t="t"/>
            <a:pathLst>
              <a:path extrusionOk="0" h="11617" w="62807">
                <a:moveTo>
                  <a:pt x="0" y="1"/>
                </a:moveTo>
                <a:lnTo>
                  <a:pt x="0" y="11616"/>
                </a:lnTo>
                <a:lnTo>
                  <a:pt x="62806" y="11616"/>
                </a:lnTo>
                <a:cubicBezTo>
                  <a:pt x="62631" y="7764"/>
                  <a:pt x="62398" y="3911"/>
                  <a:pt x="621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29"/>
          <p:cNvSpPr/>
          <p:nvPr/>
        </p:nvSpPr>
        <p:spPr>
          <a:xfrm>
            <a:off x="6492694" y="4735984"/>
            <a:ext cx="960633" cy="63398"/>
          </a:xfrm>
          <a:custGeom>
            <a:rect b="b" l="l" r="r" t="t"/>
            <a:pathLst>
              <a:path extrusionOk="0" h="4145" w="62807">
                <a:moveTo>
                  <a:pt x="0" y="0"/>
                </a:moveTo>
                <a:lnTo>
                  <a:pt x="0" y="4144"/>
                </a:lnTo>
                <a:lnTo>
                  <a:pt x="62806" y="4144"/>
                </a:lnTo>
                <a:lnTo>
                  <a:pt x="6257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29"/>
          <p:cNvSpPr/>
          <p:nvPr/>
        </p:nvSpPr>
        <p:spPr>
          <a:xfrm>
            <a:off x="7795246" y="4621700"/>
            <a:ext cx="940994" cy="177682"/>
          </a:xfrm>
          <a:custGeom>
            <a:rect b="b" l="l" r="r" t="t"/>
            <a:pathLst>
              <a:path extrusionOk="0" h="11617" w="61523">
                <a:moveTo>
                  <a:pt x="0" y="1"/>
                </a:moveTo>
                <a:cubicBezTo>
                  <a:pt x="584" y="3853"/>
                  <a:pt x="1109" y="7706"/>
                  <a:pt x="1576" y="11616"/>
                </a:cubicBezTo>
                <a:lnTo>
                  <a:pt x="61522" y="11616"/>
                </a:lnTo>
                <a:lnTo>
                  <a:pt x="6152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29"/>
          <p:cNvSpPr/>
          <p:nvPr/>
        </p:nvSpPr>
        <p:spPr>
          <a:xfrm>
            <a:off x="7811306" y="4735984"/>
            <a:ext cx="924935" cy="63398"/>
          </a:xfrm>
          <a:custGeom>
            <a:rect b="b" l="l" r="r" t="t"/>
            <a:pathLst>
              <a:path extrusionOk="0" h="4145" w="60473">
                <a:moveTo>
                  <a:pt x="1" y="0"/>
                </a:moveTo>
                <a:lnTo>
                  <a:pt x="526" y="4144"/>
                </a:lnTo>
                <a:lnTo>
                  <a:pt x="60472" y="4144"/>
                </a:lnTo>
                <a:lnTo>
                  <a:pt x="6047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29"/>
          <p:cNvSpPr/>
          <p:nvPr/>
        </p:nvSpPr>
        <p:spPr>
          <a:xfrm>
            <a:off x="0" y="4621700"/>
            <a:ext cx="64995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29"/>
          <p:cNvSpPr/>
          <p:nvPr/>
        </p:nvSpPr>
        <p:spPr>
          <a:xfrm>
            <a:off x="0" y="4735225"/>
            <a:ext cx="64995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29"/>
          <p:cNvSpPr/>
          <p:nvPr/>
        </p:nvSpPr>
        <p:spPr>
          <a:xfrm>
            <a:off x="4553755" y="5199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29"/>
          <p:cNvSpPr/>
          <p:nvPr/>
        </p:nvSpPr>
        <p:spPr>
          <a:xfrm>
            <a:off x="5025574" y="5383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29"/>
          <p:cNvSpPr/>
          <p:nvPr/>
        </p:nvSpPr>
        <p:spPr>
          <a:xfrm>
            <a:off x="5065302" y="5046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29"/>
          <p:cNvSpPr/>
          <p:nvPr/>
        </p:nvSpPr>
        <p:spPr>
          <a:xfrm>
            <a:off x="4723515" y="4900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29"/>
          <p:cNvSpPr/>
          <p:nvPr/>
        </p:nvSpPr>
        <p:spPr>
          <a:xfrm>
            <a:off x="5308903" y="4896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29"/>
          <p:cNvSpPr/>
          <p:nvPr/>
        </p:nvSpPr>
        <p:spPr>
          <a:xfrm>
            <a:off x="5394726" y="5544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29"/>
          <p:cNvSpPr/>
          <p:nvPr/>
        </p:nvSpPr>
        <p:spPr>
          <a:xfrm>
            <a:off x="5763442" y="5483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29"/>
          <p:cNvSpPr/>
          <p:nvPr/>
        </p:nvSpPr>
        <p:spPr>
          <a:xfrm>
            <a:off x="5653201" y="5010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29"/>
          <p:cNvSpPr/>
          <p:nvPr/>
        </p:nvSpPr>
        <p:spPr>
          <a:xfrm>
            <a:off x="6132969" y="4884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29"/>
          <p:cNvSpPr/>
          <p:nvPr/>
        </p:nvSpPr>
        <p:spPr>
          <a:xfrm>
            <a:off x="6095709" y="5253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29"/>
          <p:cNvSpPr/>
          <p:nvPr/>
        </p:nvSpPr>
        <p:spPr>
          <a:xfrm>
            <a:off x="6269645" y="5570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29"/>
          <p:cNvSpPr/>
          <p:nvPr/>
        </p:nvSpPr>
        <p:spPr>
          <a:xfrm>
            <a:off x="6045558" y="5670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29"/>
          <p:cNvSpPr/>
          <p:nvPr/>
        </p:nvSpPr>
        <p:spPr>
          <a:xfrm>
            <a:off x="5470153" y="5276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29"/>
          <p:cNvSpPr/>
          <p:nvPr/>
        </p:nvSpPr>
        <p:spPr>
          <a:xfrm>
            <a:off x="4750164" y="5526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29"/>
          <p:cNvSpPr/>
          <p:nvPr/>
        </p:nvSpPr>
        <p:spPr>
          <a:xfrm>
            <a:off x="4318467" y="5322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29"/>
          <p:cNvSpPr/>
          <p:nvPr/>
        </p:nvSpPr>
        <p:spPr>
          <a:xfrm>
            <a:off x="2571992" y="5260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29"/>
          <p:cNvSpPr/>
          <p:nvPr/>
        </p:nvSpPr>
        <p:spPr>
          <a:xfrm>
            <a:off x="2811162" y="5445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29"/>
          <p:cNvSpPr/>
          <p:nvPr/>
        </p:nvSpPr>
        <p:spPr>
          <a:xfrm>
            <a:off x="2932539" y="4963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29"/>
          <p:cNvSpPr/>
          <p:nvPr/>
        </p:nvSpPr>
        <p:spPr>
          <a:xfrm>
            <a:off x="2440128" y="4919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29"/>
          <p:cNvSpPr/>
          <p:nvPr/>
        </p:nvSpPr>
        <p:spPr>
          <a:xfrm>
            <a:off x="3425528" y="4948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29"/>
          <p:cNvSpPr/>
          <p:nvPr/>
        </p:nvSpPr>
        <p:spPr>
          <a:xfrm>
            <a:off x="3220488" y="5544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29"/>
          <p:cNvSpPr/>
          <p:nvPr/>
        </p:nvSpPr>
        <p:spPr>
          <a:xfrm>
            <a:off x="3589205" y="5483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29"/>
          <p:cNvSpPr/>
          <p:nvPr/>
        </p:nvSpPr>
        <p:spPr>
          <a:xfrm>
            <a:off x="3904288" y="5224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29"/>
          <p:cNvSpPr/>
          <p:nvPr/>
        </p:nvSpPr>
        <p:spPr>
          <a:xfrm>
            <a:off x="3827581" y="4934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29"/>
          <p:cNvSpPr/>
          <p:nvPr/>
        </p:nvSpPr>
        <p:spPr>
          <a:xfrm>
            <a:off x="3146234" y="5224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29"/>
          <p:cNvSpPr/>
          <p:nvPr/>
        </p:nvSpPr>
        <p:spPr>
          <a:xfrm>
            <a:off x="4280170" y="5570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29"/>
          <p:cNvSpPr/>
          <p:nvPr/>
        </p:nvSpPr>
        <p:spPr>
          <a:xfrm>
            <a:off x="3871321" y="5670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29"/>
          <p:cNvSpPr/>
          <p:nvPr/>
        </p:nvSpPr>
        <p:spPr>
          <a:xfrm>
            <a:off x="4300990" y="4999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29"/>
          <p:cNvSpPr/>
          <p:nvPr/>
        </p:nvSpPr>
        <p:spPr>
          <a:xfrm>
            <a:off x="2272427" y="5572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29"/>
          <p:cNvSpPr/>
          <p:nvPr/>
        </p:nvSpPr>
        <p:spPr>
          <a:xfrm>
            <a:off x="3628478" y="5213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29"/>
          <p:cNvSpPr/>
          <p:nvPr/>
        </p:nvSpPr>
        <p:spPr>
          <a:xfrm>
            <a:off x="1644767" y="5341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29"/>
          <p:cNvSpPr/>
          <p:nvPr/>
        </p:nvSpPr>
        <p:spPr>
          <a:xfrm>
            <a:off x="-8" y="5231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29"/>
          <p:cNvSpPr/>
          <p:nvPr/>
        </p:nvSpPr>
        <p:spPr>
          <a:xfrm>
            <a:off x="185212" y="5496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29"/>
          <p:cNvSpPr/>
          <p:nvPr/>
        </p:nvSpPr>
        <p:spPr>
          <a:xfrm>
            <a:off x="344014" y="5056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29"/>
          <p:cNvSpPr/>
          <p:nvPr/>
        </p:nvSpPr>
        <p:spPr>
          <a:xfrm>
            <a:off x="-70147" y="4900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29"/>
          <p:cNvSpPr/>
          <p:nvPr/>
        </p:nvSpPr>
        <p:spPr>
          <a:xfrm>
            <a:off x="648903" y="4917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29"/>
          <p:cNvSpPr/>
          <p:nvPr/>
        </p:nvSpPr>
        <p:spPr>
          <a:xfrm>
            <a:off x="639688" y="5544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29"/>
          <p:cNvSpPr/>
          <p:nvPr/>
        </p:nvSpPr>
        <p:spPr>
          <a:xfrm>
            <a:off x="1083230" y="5398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29"/>
          <p:cNvSpPr/>
          <p:nvPr/>
        </p:nvSpPr>
        <p:spPr>
          <a:xfrm>
            <a:off x="1722363" y="4881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29"/>
          <p:cNvSpPr/>
          <p:nvPr/>
        </p:nvSpPr>
        <p:spPr>
          <a:xfrm>
            <a:off x="1142106" y="4922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29"/>
          <p:cNvSpPr/>
          <p:nvPr/>
        </p:nvSpPr>
        <p:spPr>
          <a:xfrm>
            <a:off x="540434" y="5281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29"/>
          <p:cNvSpPr/>
          <p:nvPr/>
        </p:nvSpPr>
        <p:spPr>
          <a:xfrm>
            <a:off x="1594695" y="5570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29"/>
          <p:cNvSpPr/>
          <p:nvPr/>
        </p:nvSpPr>
        <p:spPr>
          <a:xfrm>
            <a:off x="1185846" y="5670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29"/>
          <p:cNvSpPr/>
          <p:nvPr/>
        </p:nvSpPr>
        <p:spPr>
          <a:xfrm>
            <a:off x="1380790" y="5157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29"/>
          <p:cNvSpPr/>
          <p:nvPr/>
        </p:nvSpPr>
        <p:spPr>
          <a:xfrm>
            <a:off x="2094727" y="5199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29"/>
          <p:cNvSpPr/>
          <p:nvPr/>
        </p:nvSpPr>
        <p:spPr>
          <a:xfrm>
            <a:off x="882128" y="5218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29"/>
          <p:cNvSpPr/>
          <p:nvPr/>
        </p:nvSpPr>
        <p:spPr>
          <a:xfrm>
            <a:off x="2000053" y="5513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29"/>
          <p:cNvSpPr/>
          <p:nvPr/>
        </p:nvSpPr>
        <p:spPr>
          <a:xfrm>
            <a:off x="6384253" y="5037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29"/>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29"/>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29"/>
          <p:cNvSpPr/>
          <p:nvPr/>
        </p:nvSpPr>
        <p:spPr>
          <a:xfrm>
            <a:off x="8553321" y="6355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29"/>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29"/>
          <p:cNvSpPr/>
          <p:nvPr/>
        </p:nvSpPr>
        <p:spPr>
          <a:xfrm>
            <a:off x="8420497" y="10825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29"/>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29"/>
          <p:cNvSpPr/>
          <p:nvPr/>
        </p:nvSpPr>
        <p:spPr>
          <a:xfrm>
            <a:off x="6418896" y="3293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29"/>
          <p:cNvSpPr/>
          <p:nvPr/>
        </p:nvSpPr>
        <p:spPr>
          <a:xfrm>
            <a:off x="6762797" y="6355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29"/>
          <p:cNvSpPr/>
          <p:nvPr/>
        </p:nvSpPr>
        <p:spPr>
          <a:xfrm>
            <a:off x="70713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29"/>
          <p:cNvSpPr/>
          <p:nvPr/>
        </p:nvSpPr>
        <p:spPr>
          <a:xfrm>
            <a:off x="6806843" y="8656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29"/>
          <p:cNvSpPr/>
          <p:nvPr/>
        </p:nvSpPr>
        <p:spPr>
          <a:xfrm>
            <a:off x="7835196" y="11968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29"/>
          <p:cNvSpPr/>
          <p:nvPr/>
        </p:nvSpPr>
        <p:spPr>
          <a:xfrm>
            <a:off x="8420493" y="1358408"/>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29"/>
          <p:cNvSpPr/>
          <p:nvPr/>
        </p:nvSpPr>
        <p:spPr>
          <a:xfrm>
            <a:off x="8014146" y="17528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29"/>
          <p:cNvSpPr/>
          <p:nvPr/>
        </p:nvSpPr>
        <p:spPr>
          <a:xfrm>
            <a:off x="7612097" y="1587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29"/>
          <p:cNvSpPr/>
          <p:nvPr/>
        </p:nvSpPr>
        <p:spPr>
          <a:xfrm>
            <a:off x="8948747" y="23954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29"/>
          <p:cNvSpPr/>
          <p:nvPr/>
        </p:nvSpPr>
        <p:spPr>
          <a:xfrm>
            <a:off x="5276493" y="96985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29"/>
          <p:cNvSpPr/>
          <p:nvPr/>
        </p:nvSpPr>
        <p:spPr>
          <a:xfrm>
            <a:off x="6205721" y="10251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29"/>
          <p:cNvSpPr/>
          <p:nvPr/>
        </p:nvSpPr>
        <p:spPr>
          <a:xfrm>
            <a:off x="5832510" y="6555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29"/>
          <p:cNvSpPr/>
          <p:nvPr/>
        </p:nvSpPr>
        <p:spPr>
          <a:xfrm>
            <a:off x="5466043" y="-342467"/>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29"/>
          <p:cNvSpPr/>
          <p:nvPr/>
        </p:nvSpPr>
        <p:spPr>
          <a:xfrm>
            <a:off x="5404822" y="297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29"/>
          <p:cNvSpPr/>
          <p:nvPr/>
        </p:nvSpPr>
        <p:spPr>
          <a:xfrm>
            <a:off x="8420496" y="26808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29"/>
          <p:cNvSpPr/>
          <p:nvPr/>
        </p:nvSpPr>
        <p:spPr>
          <a:xfrm>
            <a:off x="8390072" y="22570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29"/>
          <p:cNvSpPr/>
          <p:nvPr/>
        </p:nvSpPr>
        <p:spPr>
          <a:xfrm>
            <a:off x="5053396" y="6794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29"/>
          <p:cNvSpPr/>
          <p:nvPr/>
        </p:nvSpPr>
        <p:spPr>
          <a:xfrm>
            <a:off x="6806846" y="16645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29"/>
          <p:cNvSpPr/>
          <p:nvPr/>
        </p:nvSpPr>
        <p:spPr>
          <a:xfrm>
            <a:off x="6331797" y="1587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29"/>
          <p:cNvSpPr/>
          <p:nvPr/>
        </p:nvSpPr>
        <p:spPr>
          <a:xfrm>
            <a:off x="7817562" y="2860251"/>
            <a:ext cx="632984" cy="2275697"/>
          </a:xfrm>
          <a:custGeom>
            <a:rect b="b" l="l" r="r" t="t"/>
            <a:pathLst>
              <a:path extrusionOk="0" h="148787" w="41385">
                <a:moveTo>
                  <a:pt x="0" y="1"/>
                </a:moveTo>
                <a:lnTo>
                  <a:pt x="0" y="1"/>
                </a:lnTo>
                <a:cubicBezTo>
                  <a:pt x="14651" y="42961"/>
                  <a:pt x="22298" y="87965"/>
                  <a:pt x="22706" y="133377"/>
                </a:cubicBezTo>
                <a:cubicBezTo>
                  <a:pt x="17103" y="139156"/>
                  <a:pt x="21189" y="148787"/>
                  <a:pt x="29244" y="148787"/>
                </a:cubicBezTo>
                <a:cubicBezTo>
                  <a:pt x="37241" y="148787"/>
                  <a:pt x="41385" y="139156"/>
                  <a:pt x="35781" y="133377"/>
                </a:cubicBezTo>
                <a:lnTo>
                  <a:pt x="35781" y="133319"/>
                </a:lnTo>
                <a:cubicBezTo>
                  <a:pt x="31112" y="87265"/>
                  <a:pt x="19029" y="4226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29"/>
          <p:cNvSpPr/>
          <p:nvPr/>
        </p:nvSpPr>
        <p:spPr>
          <a:xfrm>
            <a:off x="6595354" y="2860251"/>
            <a:ext cx="632999" cy="2275697"/>
          </a:xfrm>
          <a:custGeom>
            <a:rect b="b" l="l" r="r" t="t"/>
            <a:pathLst>
              <a:path extrusionOk="0" h="148787" w="41386">
                <a:moveTo>
                  <a:pt x="1" y="1"/>
                </a:moveTo>
                <a:cubicBezTo>
                  <a:pt x="14651" y="42961"/>
                  <a:pt x="22298" y="87965"/>
                  <a:pt x="22707" y="133377"/>
                </a:cubicBezTo>
                <a:cubicBezTo>
                  <a:pt x="17103" y="139156"/>
                  <a:pt x="21189" y="148787"/>
                  <a:pt x="29244" y="148787"/>
                </a:cubicBezTo>
                <a:cubicBezTo>
                  <a:pt x="37299" y="148787"/>
                  <a:pt x="41385" y="139156"/>
                  <a:pt x="35782" y="133377"/>
                </a:cubicBezTo>
                <a:lnTo>
                  <a:pt x="35782" y="133319"/>
                </a:lnTo>
                <a:cubicBezTo>
                  <a:pt x="31112" y="87265"/>
                  <a:pt x="19029" y="4226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29"/>
          <p:cNvSpPr/>
          <p:nvPr/>
        </p:nvSpPr>
        <p:spPr>
          <a:xfrm>
            <a:off x="7106910" y="2547789"/>
            <a:ext cx="779403" cy="2780126"/>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1968" name="Shape 1968"/>
        <p:cNvGrpSpPr/>
        <p:nvPr/>
      </p:nvGrpSpPr>
      <p:grpSpPr>
        <a:xfrm>
          <a:off x="0" y="0"/>
          <a:ext cx="0" cy="0"/>
          <a:chOff x="0" y="0"/>
          <a:chExt cx="0" cy="0"/>
        </a:xfrm>
      </p:grpSpPr>
      <p:grpSp>
        <p:nvGrpSpPr>
          <p:cNvPr id="1969" name="Google Shape;1969;p30"/>
          <p:cNvGrpSpPr/>
          <p:nvPr/>
        </p:nvGrpSpPr>
        <p:grpSpPr>
          <a:xfrm>
            <a:off x="-100" y="4621700"/>
            <a:ext cx="9144141" cy="1131200"/>
            <a:chOff x="-100" y="4240700"/>
            <a:chExt cx="9144141" cy="1131200"/>
          </a:xfrm>
        </p:grpSpPr>
        <p:sp>
          <p:nvSpPr>
            <p:cNvPr id="1970" name="Google Shape;1970;p30"/>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30"/>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30"/>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30"/>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30"/>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30"/>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30"/>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30"/>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30"/>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30"/>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30"/>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30"/>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30"/>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30"/>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30"/>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30"/>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30"/>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30"/>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30"/>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30"/>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30"/>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30"/>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30"/>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30"/>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30"/>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30"/>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30"/>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30"/>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30"/>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30"/>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p30"/>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p30"/>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30"/>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30"/>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30"/>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30"/>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30"/>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30"/>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30"/>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30"/>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30"/>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30"/>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30"/>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30"/>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30"/>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30"/>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30"/>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30"/>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30"/>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30"/>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30"/>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30"/>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30"/>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30"/>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30"/>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30"/>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30"/>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30"/>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30"/>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30"/>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30"/>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30"/>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30"/>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30"/>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30"/>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30"/>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30"/>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37" name="Google Shape;2037;p30"/>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30"/>
          <p:cNvSpPr/>
          <p:nvPr/>
        </p:nvSpPr>
        <p:spPr>
          <a:xfrm>
            <a:off x="6117272" y="701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30"/>
          <p:cNvSpPr/>
          <p:nvPr/>
        </p:nvSpPr>
        <p:spPr>
          <a:xfrm>
            <a:off x="6824247" y="957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30"/>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30"/>
          <p:cNvSpPr/>
          <p:nvPr/>
        </p:nvSpPr>
        <p:spPr>
          <a:xfrm>
            <a:off x="6418896" y="3293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30"/>
          <p:cNvSpPr/>
          <p:nvPr/>
        </p:nvSpPr>
        <p:spPr>
          <a:xfrm>
            <a:off x="8553321" y="6355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30"/>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30"/>
          <p:cNvSpPr/>
          <p:nvPr/>
        </p:nvSpPr>
        <p:spPr>
          <a:xfrm>
            <a:off x="7234097" y="8371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30"/>
          <p:cNvSpPr/>
          <p:nvPr/>
        </p:nvSpPr>
        <p:spPr>
          <a:xfrm>
            <a:off x="8420497" y="10825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30"/>
          <p:cNvSpPr/>
          <p:nvPr/>
        </p:nvSpPr>
        <p:spPr>
          <a:xfrm>
            <a:off x="7835196" y="11968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30"/>
          <p:cNvSpPr/>
          <p:nvPr/>
        </p:nvSpPr>
        <p:spPr>
          <a:xfrm>
            <a:off x="8420493" y="1358408"/>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30"/>
          <p:cNvSpPr/>
          <p:nvPr/>
        </p:nvSpPr>
        <p:spPr>
          <a:xfrm>
            <a:off x="7612097" y="1587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30"/>
          <p:cNvSpPr/>
          <p:nvPr/>
        </p:nvSpPr>
        <p:spPr>
          <a:xfrm>
            <a:off x="8014146" y="17528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30"/>
          <p:cNvSpPr/>
          <p:nvPr/>
        </p:nvSpPr>
        <p:spPr>
          <a:xfrm>
            <a:off x="268910" y="17876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30"/>
          <p:cNvSpPr/>
          <p:nvPr/>
        </p:nvSpPr>
        <p:spPr>
          <a:xfrm>
            <a:off x="-287107" y="210203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30"/>
          <p:cNvSpPr/>
          <p:nvPr/>
        </p:nvSpPr>
        <p:spPr>
          <a:xfrm>
            <a:off x="8390072" y="22570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30"/>
          <p:cNvSpPr/>
          <p:nvPr/>
        </p:nvSpPr>
        <p:spPr>
          <a:xfrm>
            <a:off x="8948747" y="23954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30"/>
          <p:cNvSpPr/>
          <p:nvPr/>
        </p:nvSpPr>
        <p:spPr>
          <a:xfrm>
            <a:off x="683121" y="25313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30"/>
          <p:cNvSpPr/>
          <p:nvPr/>
        </p:nvSpPr>
        <p:spPr>
          <a:xfrm>
            <a:off x="8420496" y="26808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30"/>
          <p:cNvSpPr/>
          <p:nvPr/>
        </p:nvSpPr>
        <p:spPr>
          <a:xfrm>
            <a:off x="268910" y="31708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30"/>
          <p:cNvSpPr/>
          <p:nvPr/>
        </p:nvSpPr>
        <p:spPr>
          <a:xfrm>
            <a:off x="578643" y="320685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30"/>
          <p:cNvSpPr/>
          <p:nvPr/>
        </p:nvSpPr>
        <p:spPr>
          <a:xfrm>
            <a:off x="8861672" y="32509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30"/>
          <p:cNvSpPr/>
          <p:nvPr/>
        </p:nvSpPr>
        <p:spPr>
          <a:xfrm>
            <a:off x="120871" y="37137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30"/>
          <p:cNvSpPr/>
          <p:nvPr/>
        </p:nvSpPr>
        <p:spPr>
          <a:xfrm>
            <a:off x="642885" y="41100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061" name="Shape 2061"/>
        <p:cNvGrpSpPr/>
        <p:nvPr/>
      </p:nvGrpSpPr>
      <p:grpSpPr>
        <a:xfrm>
          <a:off x="0" y="0"/>
          <a:ext cx="0" cy="0"/>
          <a:chOff x="0" y="0"/>
          <a:chExt cx="0" cy="0"/>
        </a:xfrm>
      </p:grpSpPr>
      <p:sp>
        <p:nvSpPr>
          <p:cNvPr id="2062" name="Google Shape;2062;p31"/>
          <p:cNvSpPr/>
          <p:nvPr/>
        </p:nvSpPr>
        <p:spPr>
          <a:xfrm>
            <a:off x="3702768" y="32940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31"/>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31"/>
          <p:cNvSpPr/>
          <p:nvPr/>
        </p:nvSpPr>
        <p:spPr>
          <a:xfrm>
            <a:off x="8037371" y="1072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31"/>
          <p:cNvSpPr/>
          <p:nvPr/>
        </p:nvSpPr>
        <p:spPr>
          <a:xfrm>
            <a:off x="6061243" y="89743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31"/>
          <p:cNvSpPr/>
          <p:nvPr/>
        </p:nvSpPr>
        <p:spPr>
          <a:xfrm>
            <a:off x="7151471" y="897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31"/>
          <p:cNvSpPr/>
          <p:nvPr/>
        </p:nvSpPr>
        <p:spPr>
          <a:xfrm>
            <a:off x="8772706" y="84594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31"/>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31"/>
          <p:cNvSpPr/>
          <p:nvPr/>
        </p:nvSpPr>
        <p:spPr>
          <a:xfrm>
            <a:off x="8422921"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31"/>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31"/>
          <p:cNvSpPr/>
          <p:nvPr/>
        </p:nvSpPr>
        <p:spPr>
          <a:xfrm>
            <a:off x="8522897" y="1517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31"/>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31"/>
          <p:cNvSpPr/>
          <p:nvPr/>
        </p:nvSpPr>
        <p:spPr>
          <a:xfrm>
            <a:off x="5066431" y="-58067"/>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31"/>
          <p:cNvSpPr/>
          <p:nvPr/>
        </p:nvSpPr>
        <p:spPr>
          <a:xfrm>
            <a:off x="6030797" y="-1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31"/>
          <p:cNvSpPr/>
          <p:nvPr/>
        </p:nvSpPr>
        <p:spPr>
          <a:xfrm>
            <a:off x="6030796" y="4674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31"/>
          <p:cNvSpPr/>
          <p:nvPr/>
        </p:nvSpPr>
        <p:spPr>
          <a:xfrm>
            <a:off x="6525996" y="799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31"/>
          <p:cNvSpPr/>
          <p:nvPr/>
        </p:nvSpPr>
        <p:spPr>
          <a:xfrm>
            <a:off x="6742297"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31"/>
          <p:cNvSpPr/>
          <p:nvPr/>
        </p:nvSpPr>
        <p:spPr>
          <a:xfrm>
            <a:off x="70713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31"/>
          <p:cNvSpPr/>
          <p:nvPr/>
        </p:nvSpPr>
        <p:spPr>
          <a:xfrm>
            <a:off x="7582897" y="13644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31"/>
          <p:cNvSpPr/>
          <p:nvPr/>
        </p:nvSpPr>
        <p:spPr>
          <a:xfrm>
            <a:off x="8655721" y="18149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31"/>
          <p:cNvSpPr/>
          <p:nvPr/>
        </p:nvSpPr>
        <p:spPr>
          <a:xfrm>
            <a:off x="4760971" y="779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31"/>
          <p:cNvSpPr/>
          <p:nvPr/>
        </p:nvSpPr>
        <p:spPr>
          <a:xfrm>
            <a:off x="5413060" y="8656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31"/>
          <p:cNvSpPr/>
          <p:nvPr/>
        </p:nvSpPr>
        <p:spPr>
          <a:xfrm>
            <a:off x="4751060" y="2979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31"/>
          <p:cNvSpPr/>
          <p:nvPr/>
        </p:nvSpPr>
        <p:spPr>
          <a:xfrm>
            <a:off x="5687546" y="11464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31"/>
          <p:cNvSpPr/>
          <p:nvPr/>
        </p:nvSpPr>
        <p:spPr>
          <a:xfrm>
            <a:off x="3421921" y="-93469"/>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31"/>
          <p:cNvSpPr/>
          <p:nvPr/>
        </p:nvSpPr>
        <p:spPr>
          <a:xfrm>
            <a:off x="3421935" y="3553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31"/>
          <p:cNvSpPr/>
          <p:nvPr/>
        </p:nvSpPr>
        <p:spPr>
          <a:xfrm>
            <a:off x="4069247" y="530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88" name="Google Shape;2088;p31"/>
          <p:cNvGrpSpPr/>
          <p:nvPr/>
        </p:nvGrpSpPr>
        <p:grpSpPr>
          <a:xfrm>
            <a:off x="-100" y="4621700"/>
            <a:ext cx="9144141" cy="1131200"/>
            <a:chOff x="-100" y="4240700"/>
            <a:chExt cx="9144141" cy="1131200"/>
          </a:xfrm>
        </p:grpSpPr>
        <p:sp>
          <p:nvSpPr>
            <p:cNvPr id="2089" name="Google Shape;2089;p31"/>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31"/>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31"/>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31"/>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31"/>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31"/>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31"/>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31"/>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31"/>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31"/>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31"/>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31"/>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31"/>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31"/>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31"/>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31"/>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31"/>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31"/>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31"/>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31"/>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31"/>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31"/>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31"/>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31"/>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31"/>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31"/>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31"/>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31"/>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31"/>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31"/>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31"/>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31"/>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31"/>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2" name="Google Shape;2122;p31"/>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31"/>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31"/>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31"/>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31"/>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31"/>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31"/>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31"/>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31"/>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31"/>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31"/>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31"/>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p31"/>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p31"/>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p31"/>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31"/>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31"/>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31"/>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31"/>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31"/>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31"/>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31"/>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31"/>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31"/>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31"/>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31"/>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31"/>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31"/>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31"/>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31"/>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31"/>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31"/>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31"/>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5" name="Google Shape;2155;p31"/>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2156" name="Shape 2156"/>
        <p:cNvGrpSpPr/>
        <p:nvPr/>
      </p:nvGrpSpPr>
      <p:grpSpPr>
        <a:xfrm>
          <a:off x="0" y="0"/>
          <a:ext cx="0" cy="0"/>
          <a:chOff x="0" y="0"/>
          <a:chExt cx="0" cy="0"/>
        </a:xfrm>
      </p:grpSpPr>
      <p:grpSp>
        <p:nvGrpSpPr>
          <p:cNvPr id="2157" name="Google Shape;2157;p32"/>
          <p:cNvGrpSpPr/>
          <p:nvPr/>
        </p:nvGrpSpPr>
        <p:grpSpPr>
          <a:xfrm>
            <a:off x="-70147" y="2547789"/>
            <a:ext cx="9218564" cy="3205111"/>
            <a:chOff x="-70147" y="1938189"/>
            <a:chExt cx="9218564" cy="3205111"/>
          </a:xfrm>
        </p:grpSpPr>
        <p:sp>
          <p:nvSpPr>
            <p:cNvPr id="2158" name="Google Shape;2158;p32"/>
            <p:cNvSpPr/>
            <p:nvPr/>
          </p:nvSpPr>
          <p:spPr>
            <a:xfrm>
              <a:off x="-100" y="4187200"/>
              <a:ext cx="66072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32"/>
            <p:cNvSpPr/>
            <p:nvPr/>
          </p:nvSpPr>
          <p:spPr>
            <a:xfrm>
              <a:off x="8707950" y="4187200"/>
              <a:ext cx="4359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32"/>
            <p:cNvSpPr/>
            <p:nvPr/>
          </p:nvSpPr>
          <p:spPr>
            <a:xfrm>
              <a:off x="8712517" y="4012525"/>
              <a:ext cx="4359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32"/>
            <p:cNvSpPr/>
            <p:nvPr/>
          </p:nvSpPr>
          <p:spPr>
            <a:xfrm>
              <a:off x="8712517" y="4126050"/>
              <a:ext cx="4359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32"/>
            <p:cNvSpPr/>
            <p:nvPr/>
          </p:nvSpPr>
          <p:spPr>
            <a:xfrm rot="-1081970">
              <a:off x="1495983" y="49054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32"/>
            <p:cNvSpPr/>
            <p:nvPr/>
          </p:nvSpPr>
          <p:spPr>
            <a:xfrm>
              <a:off x="7817562" y="2250651"/>
              <a:ext cx="632984" cy="2275697"/>
            </a:xfrm>
            <a:custGeom>
              <a:rect b="b" l="l" r="r" t="t"/>
              <a:pathLst>
                <a:path extrusionOk="0" h="148787" w="41385">
                  <a:moveTo>
                    <a:pt x="0" y="1"/>
                  </a:moveTo>
                  <a:lnTo>
                    <a:pt x="0" y="1"/>
                  </a:lnTo>
                  <a:cubicBezTo>
                    <a:pt x="14651" y="42961"/>
                    <a:pt x="22298" y="87965"/>
                    <a:pt x="22706" y="133377"/>
                  </a:cubicBezTo>
                  <a:cubicBezTo>
                    <a:pt x="17103" y="139156"/>
                    <a:pt x="21189" y="148787"/>
                    <a:pt x="29244" y="148787"/>
                  </a:cubicBezTo>
                  <a:cubicBezTo>
                    <a:pt x="37241" y="148787"/>
                    <a:pt x="41385" y="139156"/>
                    <a:pt x="35781" y="133377"/>
                  </a:cubicBezTo>
                  <a:lnTo>
                    <a:pt x="35781" y="133319"/>
                  </a:lnTo>
                  <a:cubicBezTo>
                    <a:pt x="31112" y="87265"/>
                    <a:pt x="19029" y="4226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32"/>
            <p:cNvSpPr/>
            <p:nvPr/>
          </p:nvSpPr>
          <p:spPr>
            <a:xfrm>
              <a:off x="6595354" y="2250651"/>
              <a:ext cx="632999" cy="2275697"/>
            </a:xfrm>
            <a:custGeom>
              <a:rect b="b" l="l" r="r" t="t"/>
              <a:pathLst>
                <a:path extrusionOk="0" h="148787" w="41386">
                  <a:moveTo>
                    <a:pt x="1" y="1"/>
                  </a:moveTo>
                  <a:cubicBezTo>
                    <a:pt x="14651" y="42961"/>
                    <a:pt x="22298" y="87965"/>
                    <a:pt x="22707" y="133377"/>
                  </a:cubicBezTo>
                  <a:cubicBezTo>
                    <a:pt x="17103" y="139156"/>
                    <a:pt x="21189" y="148787"/>
                    <a:pt x="29244" y="148787"/>
                  </a:cubicBezTo>
                  <a:cubicBezTo>
                    <a:pt x="37299" y="148787"/>
                    <a:pt x="41385" y="139156"/>
                    <a:pt x="35782" y="133377"/>
                  </a:cubicBezTo>
                  <a:lnTo>
                    <a:pt x="35782" y="133319"/>
                  </a:lnTo>
                  <a:cubicBezTo>
                    <a:pt x="31112" y="87265"/>
                    <a:pt x="19029" y="4226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32"/>
            <p:cNvSpPr/>
            <p:nvPr/>
          </p:nvSpPr>
          <p:spPr>
            <a:xfrm>
              <a:off x="7106910" y="1938189"/>
              <a:ext cx="779403" cy="2780126"/>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32"/>
            <p:cNvSpPr/>
            <p:nvPr/>
          </p:nvSpPr>
          <p:spPr>
            <a:xfrm>
              <a:off x="6492694" y="4189766"/>
              <a:ext cx="2243547" cy="953490"/>
            </a:xfrm>
            <a:custGeom>
              <a:rect b="b" l="l" r="r" t="t"/>
              <a:pathLst>
                <a:path extrusionOk="0" h="62340" w="146685">
                  <a:moveTo>
                    <a:pt x="0" y="0"/>
                  </a:moveTo>
                  <a:lnTo>
                    <a:pt x="0" y="62340"/>
                  </a:lnTo>
                  <a:lnTo>
                    <a:pt x="146684" y="62340"/>
                  </a:lnTo>
                  <a:lnTo>
                    <a:pt x="146684" y="0"/>
                  </a:lnTo>
                  <a:lnTo>
                    <a:pt x="86738" y="0"/>
                  </a:lnTo>
                  <a:cubicBezTo>
                    <a:pt x="87205" y="3794"/>
                    <a:pt x="87614" y="7589"/>
                    <a:pt x="88022" y="11383"/>
                  </a:cubicBezTo>
                  <a:cubicBezTo>
                    <a:pt x="98646" y="22006"/>
                    <a:pt x="91349" y="40218"/>
                    <a:pt x="76290" y="40568"/>
                  </a:cubicBezTo>
                  <a:cubicBezTo>
                    <a:pt x="76144" y="40571"/>
                    <a:pt x="75999" y="40573"/>
                    <a:pt x="75855" y="40573"/>
                  </a:cubicBezTo>
                  <a:cubicBezTo>
                    <a:pt x="61075" y="40573"/>
                    <a:pt x="53215" y="22949"/>
                    <a:pt x="63215" y="11966"/>
                  </a:cubicBezTo>
                  <a:cubicBezTo>
                    <a:pt x="63157" y="7939"/>
                    <a:pt x="62981" y="3970"/>
                    <a:pt x="628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32"/>
            <p:cNvSpPr/>
            <p:nvPr/>
          </p:nvSpPr>
          <p:spPr>
            <a:xfrm>
              <a:off x="6492705" y="47129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32"/>
            <p:cNvSpPr/>
            <p:nvPr/>
          </p:nvSpPr>
          <p:spPr>
            <a:xfrm>
              <a:off x="6831937" y="486649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32"/>
            <p:cNvSpPr/>
            <p:nvPr/>
          </p:nvSpPr>
          <p:spPr>
            <a:xfrm>
              <a:off x="7006927" y="44370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32"/>
            <p:cNvSpPr/>
            <p:nvPr/>
          </p:nvSpPr>
          <p:spPr>
            <a:xfrm>
              <a:off x="6662315" y="427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32"/>
            <p:cNvSpPr/>
            <p:nvPr/>
          </p:nvSpPr>
          <p:spPr>
            <a:xfrm>
              <a:off x="7131015" y="4697759"/>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32"/>
            <p:cNvSpPr/>
            <p:nvPr/>
          </p:nvSpPr>
          <p:spPr>
            <a:xfrm>
              <a:off x="7336351" y="49352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32"/>
            <p:cNvSpPr/>
            <p:nvPr/>
          </p:nvSpPr>
          <p:spPr>
            <a:xfrm>
              <a:off x="7705067" y="48736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32"/>
            <p:cNvSpPr/>
            <p:nvPr/>
          </p:nvSpPr>
          <p:spPr>
            <a:xfrm>
              <a:off x="8027363" y="45977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32"/>
            <p:cNvSpPr/>
            <p:nvPr/>
          </p:nvSpPr>
          <p:spPr>
            <a:xfrm>
              <a:off x="8034506" y="435403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32"/>
            <p:cNvSpPr/>
            <p:nvPr/>
          </p:nvSpPr>
          <p:spPr>
            <a:xfrm>
              <a:off x="8367509" y="4340636"/>
              <a:ext cx="275876" cy="214283"/>
            </a:xfrm>
            <a:custGeom>
              <a:rect b="b" l="l" r="r" t="t"/>
              <a:pathLst>
                <a:path extrusionOk="0" h="14010" w="18037">
                  <a:moveTo>
                    <a:pt x="9048" y="1"/>
                  </a:moveTo>
                  <a:cubicBezTo>
                    <a:pt x="0" y="1"/>
                    <a:pt x="0" y="14010"/>
                    <a:pt x="9048" y="14010"/>
                  </a:cubicBezTo>
                  <a:cubicBezTo>
                    <a:pt x="18037" y="14010"/>
                    <a:pt x="18037" y="1"/>
                    <a:pt x="904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32"/>
            <p:cNvSpPr/>
            <p:nvPr/>
          </p:nvSpPr>
          <p:spPr>
            <a:xfrm>
              <a:off x="8454109" y="468347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32"/>
            <p:cNvSpPr/>
            <p:nvPr/>
          </p:nvSpPr>
          <p:spPr>
            <a:xfrm>
              <a:off x="8211270" y="49611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32"/>
            <p:cNvSpPr/>
            <p:nvPr/>
          </p:nvSpPr>
          <p:spPr>
            <a:xfrm>
              <a:off x="7987183" y="50611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32"/>
            <p:cNvSpPr/>
            <p:nvPr/>
          </p:nvSpPr>
          <p:spPr>
            <a:xfrm>
              <a:off x="7201540" y="426832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32"/>
            <p:cNvSpPr/>
            <p:nvPr/>
          </p:nvSpPr>
          <p:spPr>
            <a:xfrm>
              <a:off x="6492694" y="4012100"/>
              <a:ext cx="960633" cy="177682"/>
            </a:xfrm>
            <a:custGeom>
              <a:rect b="b" l="l" r="r" t="t"/>
              <a:pathLst>
                <a:path extrusionOk="0" h="11617" w="62807">
                  <a:moveTo>
                    <a:pt x="0" y="1"/>
                  </a:moveTo>
                  <a:lnTo>
                    <a:pt x="0" y="11616"/>
                  </a:lnTo>
                  <a:lnTo>
                    <a:pt x="62806" y="11616"/>
                  </a:lnTo>
                  <a:cubicBezTo>
                    <a:pt x="62631" y="7764"/>
                    <a:pt x="62398" y="3911"/>
                    <a:pt x="621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32"/>
            <p:cNvSpPr/>
            <p:nvPr/>
          </p:nvSpPr>
          <p:spPr>
            <a:xfrm>
              <a:off x="6492694" y="4126384"/>
              <a:ext cx="960633" cy="63398"/>
            </a:xfrm>
            <a:custGeom>
              <a:rect b="b" l="l" r="r" t="t"/>
              <a:pathLst>
                <a:path extrusionOk="0" h="4145" w="62807">
                  <a:moveTo>
                    <a:pt x="0" y="0"/>
                  </a:moveTo>
                  <a:lnTo>
                    <a:pt x="0" y="4144"/>
                  </a:lnTo>
                  <a:lnTo>
                    <a:pt x="62806" y="4144"/>
                  </a:lnTo>
                  <a:lnTo>
                    <a:pt x="6257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32"/>
            <p:cNvSpPr/>
            <p:nvPr/>
          </p:nvSpPr>
          <p:spPr>
            <a:xfrm>
              <a:off x="7795246" y="4012100"/>
              <a:ext cx="940994" cy="177682"/>
            </a:xfrm>
            <a:custGeom>
              <a:rect b="b" l="l" r="r" t="t"/>
              <a:pathLst>
                <a:path extrusionOk="0" h="11617" w="61523">
                  <a:moveTo>
                    <a:pt x="0" y="1"/>
                  </a:moveTo>
                  <a:cubicBezTo>
                    <a:pt x="584" y="3853"/>
                    <a:pt x="1109" y="7706"/>
                    <a:pt x="1576" y="11616"/>
                  </a:cubicBezTo>
                  <a:lnTo>
                    <a:pt x="61522" y="11616"/>
                  </a:lnTo>
                  <a:lnTo>
                    <a:pt x="6152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32"/>
            <p:cNvSpPr/>
            <p:nvPr/>
          </p:nvSpPr>
          <p:spPr>
            <a:xfrm>
              <a:off x="7811306" y="4126384"/>
              <a:ext cx="924935" cy="63398"/>
            </a:xfrm>
            <a:custGeom>
              <a:rect b="b" l="l" r="r" t="t"/>
              <a:pathLst>
                <a:path extrusionOk="0" h="4145" w="60473">
                  <a:moveTo>
                    <a:pt x="1" y="0"/>
                  </a:moveTo>
                  <a:lnTo>
                    <a:pt x="526" y="4144"/>
                  </a:lnTo>
                  <a:lnTo>
                    <a:pt x="60472" y="4144"/>
                  </a:lnTo>
                  <a:lnTo>
                    <a:pt x="6047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32"/>
            <p:cNvSpPr/>
            <p:nvPr/>
          </p:nvSpPr>
          <p:spPr>
            <a:xfrm>
              <a:off x="0" y="4012100"/>
              <a:ext cx="64995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32"/>
            <p:cNvSpPr/>
            <p:nvPr/>
          </p:nvSpPr>
          <p:spPr>
            <a:xfrm>
              <a:off x="0" y="4125625"/>
              <a:ext cx="64995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32"/>
            <p:cNvSpPr/>
            <p:nvPr/>
          </p:nvSpPr>
          <p:spPr>
            <a:xfrm>
              <a:off x="4553755" y="45901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32"/>
            <p:cNvSpPr/>
            <p:nvPr/>
          </p:nvSpPr>
          <p:spPr>
            <a:xfrm>
              <a:off x="5025574" y="4773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32"/>
            <p:cNvSpPr/>
            <p:nvPr/>
          </p:nvSpPr>
          <p:spPr>
            <a:xfrm>
              <a:off x="5065302" y="44370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32"/>
            <p:cNvSpPr/>
            <p:nvPr/>
          </p:nvSpPr>
          <p:spPr>
            <a:xfrm>
              <a:off x="4723515" y="42904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32"/>
            <p:cNvSpPr/>
            <p:nvPr/>
          </p:nvSpPr>
          <p:spPr>
            <a:xfrm>
              <a:off x="5308903" y="42866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32"/>
            <p:cNvSpPr/>
            <p:nvPr/>
          </p:nvSpPr>
          <p:spPr>
            <a:xfrm>
              <a:off x="5394726" y="49352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32"/>
            <p:cNvSpPr/>
            <p:nvPr/>
          </p:nvSpPr>
          <p:spPr>
            <a:xfrm>
              <a:off x="5763442" y="48736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32"/>
            <p:cNvSpPr/>
            <p:nvPr/>
          </p:nvSpPr>
          <p:spPr>
            <a:xfrm>
              <a:off x="5653201" y="44013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32"/>
            <p:cNvSpPr/>
            <p:nvPr/>
          </p:nvSpPr>
          <p:spPr>
            <a:xfrm>
              <a:off x="6132969" y="42748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32"/>
            <p:cNvSpPr/>
            <p:nvPr/>
          </p:nvSpPr>
          <p:spPr>
            <a:xfrm>
              <a:off x="6095709" y="46437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32"/>
            <p:cNvSpPr/>
            <p:nvPr/>
          </p:nvSpPr>
          <p:spPr>
            <a:xfrm>
              <a:off x="6269645" y="49611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32"/>
            <p:cNvSpPr/>
            <p:nvPr/>
          </p:nvSpPr>
          <p:spPr>
            <a:xfrm>
              <a:off x="6045558" y="50611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32"/>
            <p:cNvSpPr/>
            <p:nvPr/>
          </p:nvSpPr>
          <p:spPr>
            <a:xfrm>
              <a:off x="5470153" y="46664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32"/>
            <p:cNvSpPr/>
            <p:nvPr/>
          </p:nvSpPr>
          <p:spPr>
            <a:xfrm>
              <a:off x="4750164" y="49173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32"/>
            <p:cNvSpPr/>
            <p:nvPr/>
          </p:nvSpPr>
          <p:spPr>
            <a:xfrm>
              <a:off x="4318467" y="47129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32"/>
            <p:cNvSpPr/>
            <p:nvPr/>
          </p:nvSpPr>
          <p:spPr>
            <a:xfrm>
              <a:off x="2571992" y="46513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32"/>
            <p:cNvSpPr/>
            <p:nvPr/>
          </p:nvSpPr>
          <p:spPr>
            <a:xfrm>
              <a:off x="2811162" y="48361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32"/>
            <p:cNvSpPr/>
            <p:nvPr/>
          </p:nvSpPr>
          <p:spPr>
            <a:xfrm>
              <a:off x="2932539" y="43540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32"/>
            <p:cNvSpPr/>
            <p:nvPr/>
          </p:nvSpPr>
          <p:spPr>
            <a:xfrm>
              <a:off x="2440128" y="43096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32"/>
            <p:cNvSpPr/>
            <p:nvPr/>
          </p:nvSpPr>
          <p:spPr>
            <a:xfrm>
              <a:off x="3425528" y="43388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32"/>
            <p:cNvSpPr/>
            <p:nvPr/>
          </p:nvSpPr>
          <p:spPr>
            <a:xfrm>
              <a:off x="3220488" y="49352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32"/>
            <p:cNvSpPr/>
            <p:nvPr/>
          </p:nvSpPr>
          <p:spPr>
            <a:xfrm>
              <a:off x="3589205" y="48736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32"/>
            <p:cNvSpPr/>
            <p:nvPr/>
          </p:nvSpPr>
          <p:spPr>
            <a:xfrm>
              <a:off x="3904288" y="46144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32"/>
            <p:cNvSpPr/>
            <p:nvPr/>
          </p:nvSpPr>
          <p:spPr>
            <a:xfrm>
              <a:off x="3827581" y="43253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32"/>
            <p:cNvSpPr/>
            <p:nvPr/>
          </p:nvSpPr>
          <p:spPr>
            <a:xfrm>
              <a:off x="3146234" y="46144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32"/>
            <p:cNvSpPr/>
            <p:nvPr/>
          </p:nvSpPr>
          <p:spPr>
            <a:xfrm>
              <a:off x="4280170" y="49611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32"/>
            <p:cNvSpPr/>
            <p:nvPr/>
          </p:nvSpPr>
          <p:spPr>
            <a:xfrm>
              <a:off x="3871321" y="50611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32"/>
            <p:cNvSpPr/>
            <p:nvPr/>
          </p:nvSpPr>
          <p:spPr>
            <a:xfrm>
              <a:off x="4300990" y="43897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32"/>
            <p:cNvSpPr/>
            <p:nvPr/>
          </p:nvSpPr>
          <p:spPr>
            <a:xfrm>
              <a:off x="2272427" y="49628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32"/>
            <p:cNvSpPr/>
            <p:nvPr/>
          </p:nvSpPr>
          <p:spPr>
            <a:xfrm>
              <a:off x="3628478" y="46040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32"/>
            <p:cNvSpPr/>
            <p:nvPr/>
          </p:nvSpPr>
          <p:spPr>
            <a:xfrm>
              <a:off x="1644767" y="4731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32"/>
            <p:cNvSpPr/>
            <p:nvPr/>
          </p:nvSpPr>
          <p:spPr>
            <a:xfrm>
              <a:off x="-8" y="46220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32"/>
            <p:cNvSpPr/>
            <p:nvPr/>
          </p:nvSpPr>
          <p:spPr>
            <a:xfrm>
              <a:off x="185212" y="48870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32"/>
            <p:cNvSpPr/>
            <p:nvPr/>
          </p:nvSpPr>
          <p:spPr>
            <a:xfrm>
              <a:off x="344014" y="44473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32"/>
            <p:cNvSpPr/>
            <p:nvPr/>
          </p:nvSpPr>
          <p:spPr>
            <a:xfrm>
              <a:off x="-70147" y="42904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32"/>
            <p:cNvSpPr/>
            <p:nvPr/>
          </p:nvSpPr>
          <p:spPr>
            <a:xfrm>
              <a:off x="648903" y="43075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32"/>
            <p:cNvSpPr/>
            <p:nvPr/>
          </p:nvSpPr>
          <p:spPr>
            <a:xfrm>
              <a:off x="639688" y="49352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32"/>
            <p:cNvSpPr/>
            <p:nvPr/>
          </p:nvSpPr>
          <p:spPr>
            <a:xfrm>
              <a:off x="1083230" y="47888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32"/>
            <p:cNvSpPr/>
            <p:nvPr/>
          </p:nvSpPr>
          <p:spPr>
            <a:xfrm>
              <a:off x="1722363" y="42717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32"/>
            <p:cNvSpPr/>
            <p:nvPr/>
          </p:nvSpPr>
          <p:spPr>
            <a:xfrm>
              <a:off x="1142106" y="43132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32"/>
            <p:cNvSpPr/>
            <p:nvPr/>
          </p:nvSpPr>
          <p:spPr>
            <a:xfrm>
              <a:off x="540434" y="46717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p32"/>
            <p:cNvSpPr/>
            <p:nvPr/>
          </p:nvSpPr>
          <p:spPr>
            <a:xfrm>
              <a:off x="1594695" y="49611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p32"/>
            <p:cNvSpPr/>
            <p:nvPr/>
          </p:nvSpPr>
          <p:spPr>
            <a:xfrm>
              <a:off x="1185846" y="50611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32"/>
            <p:cNvSpPr/>
            <p:nvPr/>
          </p:nvSpPr>
          <p:spPr>
            <a:xfrm>
              <a:off x="1380790" y="45474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32"/>
            <p:cNvSpPr/>
            <p:nvPr/>
          </p:nvSpPr>
          <p:spPr>
            <a:xfrm>
              <a:off x="2094727" y="45901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32"/>
            <p:cNvSpPr/>
            <p:nvPr/>
          </p:nvSpPr>
          <p:spPr>
            <a:xfrm>
              <a:off x="882128" y="46092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32"/>
            <p:cNvSpPr/>
            <p:nvPr/>
          </p:nvSpPr>
          <p:spPr>
            <a:xfrm>
              <a:off x="2000053" y="49039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32"/>
            <p:cNvSpPr/>
            <p:nvPr/>
          </p:nvSpPr>
          <p:spPr>
            <a:xfrm>
              <a:off x="6384253" y="44275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35" name="Google Shape;2235;p32"/>
          <p:cNvSpPr/>
          <p:nvPr/>
        </p:nvSpPr>
        <p:spPr>
          <a:xfrm flipH="1">
            <a:off x="338896" y="22946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32"/>
          <p:cNvSpPr/>
          <p:nvPr/>
        </p:nvSpPr>
        <p:spPr>
          <a:xfrm flipH="1">
            <a:off x="-250332" y="769721"/>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32"/>
          <p:cNvSpPr/>
          <p:nvPr/>
        </p:nvSpPr>
        <p:spPr>
          <a:xfrm flipH="1">
            <a:off x="838567"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32"/>
          <p:cNvSpPr/>
          <p:nvPr/>
        </p:nvSpPr>
        <p:spPr>
          <a:xfrm flipH="1">
            <a:off x="636821"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32"/>
          <p:cNvSpPr/>
          <p:nvPr/>
        </p:nvSpPr>
        <p:spPr>
          <a:xfrm flipH="1">
            <a:off x="-4" y="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32"/>
          <p:cNvSpPr/>
          <p:nvPr/>
        </p:nvSpPr>
        <p:spPr>
          <a:xfrm flipH="1">
            <a:off x="110117" y="327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32"/>
          <p:cNvSpPr/>
          <p:nvPr/>
        </p:nvSpPr>
        <p:spPr>
          <a:xfrm flipH="1">
            <a:off x="116117" y="17153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32"/>
          <p:cNvSpPr/>
          <p:nvPr/>
        </p:nvSpPr>
        <p:spPr>
          <a:xfrm flipH="1">
            <a:off x="931668" y="-188642"/>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32"/>
          <p:cNvSpPr/>
          <p:nvPr/>
        </p:nvSpPr>
        <p:spPr>
          <a:xfrm flipH="1">
            <a:off x="1959442"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32"/>
          <p:cNvSpPr/>
          <p:nvPr/>
        </p:nvSpPr>
        <p:spPr>
          <a:xfrm flipH="1">
            <a:off x="1574321"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32"/>
          <p:cNvSpPr/>
          <p:nvPr/>
        </p:nvSpPr>
        <p:spPr>
          <a:xfrm flipH="1">
            <a:off x="2925892" y="2263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32"/>
          <p:cNvSpPr/>
          <p:nvPr/>
        </p:nvSpPr>
        <p:spPr>
          <a:xfrm flipH="1">
            <a:off x="2667221"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32"/>
          <p:cNvSpPr/>
          <p:nvPr/>
        </p:nvSpPr>
        <p:spPr>
          <a:xfrm flipH="1">
            <a:off x="2338121"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7" name="Shape 217"/>
        <p:cNvGrpSpPr/>
        <p:nvPr/>
      </p:nvGrpSpPr>
      <p:grpSpPr>
        <a:xfrm>
          <a:off x="0" y="0"/>
          <a:ext cx="0" cy="0"/>
          <a:chOff x="0" y="0"/>
          <a:chExt cx="0" cy="0"/>
        </a:xfrm>
      </p:grpSpPr>
      <p:sp>
        <p:nvSpPr>
          <p:cNvPr id="218" name="Google Shape;218;p7"/>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19" name="Google Shape;219;p7"/>
          <p:cNvGrpSpPr/>
          <p:nvPr/>
        </p:nvGrpSpPr>
        <p:grpSpPr>
          <a:xfrm>
            <a:off x="-100" y="4621700"/>
            <a:ext cx="9144141" cy="1131200"/>
            <a:chOff x="-100" y="4240700"/>
            <a:chExt cx="9144141" cy="1131200"/>
          </a:xfrm>
        </p:grpSpPr>
        <p:sp>
          <p:nvSpPr>
            <p:cNvPr id="220" name="Google Shape;220;p7"/>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7"/>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7"/>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7"/>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7"/>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7"/>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7"/>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7"/>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7"/>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7"/>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7"/>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7"/>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7"/>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7"/>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7"/>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7"/>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7"/>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7"/>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7"/>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7"/>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7"/>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7"/>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7"/>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7"/>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7"/>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7"/>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7"/>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7"/>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7"/>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7"/>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7"/>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7"/>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7"/>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7"/>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7"/>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7"/>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7"/>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7"/>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7"/>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7"/>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7"/>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7"/>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7"/>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7"/>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7"/>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7"/>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7"/>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7"/>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7"/>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7"/>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7"/>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7"/>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7"/>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7"/>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7"/>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7"/>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7"/>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7"/>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7"/>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7"/>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7"/>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7"/>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7"/>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7"/>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7"/>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7"/>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7"/>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7" name="Google Shape;287;p7"/>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7"/>
          <p:cNvSpPr/>
          <p:nvPr/>
        </p:nvSpPr>
        <p:spPr>
          <a:xfrm>
            <a:off x="8348908" y="10827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7"/>
          <p:cNvSpPr/>
          <p:nvPr/>
        </p:nvSpPr>
        <p:spPr>
          <a:xfrm>
            <a:off x="8422922" y="2032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7"/>
          <p:cNvSpPr/>
          <p:nvPr/>
        </p:nvSpPr>
        <p:spPr>
          <a:xfrm>
            <a:off x="5222071" y="1688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7"/>
          <p:cNvSpPr/>
          <p:nvPr/>
        </p:nvSpPr>
        <p:spPr>
          <a:xfrm>
            <a:off x="8772706" y="84594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7"/>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7"/>
          <p:cNvSpPr/>
          <p:nvPr/>
        </p:nvSpPr>
        <p:spPr>
          <a:xfrm>
            <a:off x="8422921"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7"/>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7"/>
          <p:cNvSpPr/>
          <p:nvPr/>
        </p:nvSpPr>
        <p:spPr>
          <a:xfrm>
            <a:off x="8522897" y="1517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7"/>
          <p:cNvSpPr/>
          <p:nvPr/>
        </p:nvSpPr>
        <p:spPr>
          <a:xfrm>
            <a:off x="7901872" y="6798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7"/>
          <p:cNvSpPr/>
          <p:nvPr/>
        </p:nvSpPr>
        <p:spPr>
          <a:xfrm>
            <a:off x="5773622" y="799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7"/>
          <p:cNvSpPr/>
          <p:nvPr/>
        </p:nvSpPr>
        <p:spPr>
          <a:xfrm>
            <a:off x="6039796" y="2263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7"/>
          <p:cNvSpPr/>
          <p:nvPr/>
        </p:nvSpPr>
        <p:spPr>
          <a:xfrm>
            <a:off x="6525996" y="799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7"/>
          <p:cNvSpPr/>
          <p:nvPr/>
        </p:nvSpPr>
        <p:spPr>
          <a:xfrm>
            <a:off x="9053547" y="5394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7"/>
          <p:cNvSpPr/>
          <p:nvPr/>
        </p:nvSpPr>
        <p:spPr>
          <a:xfrm>
            <a:off x="70713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7"/>
          <p:cNvSpPr/>
          <p:nvPr/>
        </p:nvSpPr>
        <p:spPr>
          <a:xfrm>
            <a:off x="8846710" y="24516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7"/>
          <p:cNvSpPr/>
          <p:nvPr/>
        </p:nvSpPr>
        <p:spPr>
          <a:xfrm>
            <a:off x="8772696" y="18149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4" name="Shape 304"/>
        <p:cNvGrpSpPr/>
        <p:nvPr/>
      </p:nvGrpSpPr>
      <p:grpSpPr>
        <a:xfrm>
          <a:off x="0" y="0"/>
          <a:ext cx="0" cy="0"/>
          <a:chOff x="0" y="0"/>
          <a:chExt cx="0" cy="0"/>
        </a:xfrm>
      </p:grpSpPr>
      <p:sp>
        <p:nvSpPr>
          <p:cNvPr id="305" name="Google Shape;305;p9"/>
          <p:cNvSpPr txBox="1"/>
          <p:nvPr>
            <p:ph type="title"/>
          </p:nvPr>
        </p:nvSpPr>
        <p:spPr>
          <a:xfrm>
            <a:off x="3883647" y="2509875"/>
            <a:ext cx="43320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06" name="Google Shape;306;p9"/>
          <p:cNvSpPr txBox="1"/>
          <p:nvPr>
            <p:ph idx="2" type="title"/>
          </p:nvPr>
        </p:nvSpPr>
        <p:spPr>
          <a:xfrm>
            <a:off x="3883650" y="1011938"/>
            <a:ext cx="1734600" cy="1497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9600">
                <a:solidFill>
                  <a:schemeClr val="accent4"/>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307" name="Google Shape;307;p9"/>
          <p:cNvSpPr txBox="1"/>
          <p:nvPr>
            <p:ph idx="1" type="subTitle"/>
          </p:nvPr>
        </p:nvSpPr>
        <p:spPr>
          <a:xfrm>
            <a:off x="3883625" y="3352200"/>
            <a:ext cx="4332000" cy="263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grpSp>
        <p:nvGrpSpPr>
          <p:cNvPr id="308" name="Google Shape;308;p9"/>
          <p:cNvGrpSpPr/>
          <p:nvPr/>
        </p:nvGrpSpPr>
        <p:grpSpPr>
          <a:xfrm>
            <a:off x="-100" y="4621700"/>
            <a:ext cx="9144141" cy="1131200"/>
            <a:chOff x="-100" y="4240700"/>
            <a:chExt cx="9144141" cy="1131200"/>
          </a:xfrm>
        </p:grpSpPr>
        <p:sp>
          <p:nvSpPr>
            <p:cNvPr id="309" name="Google Shape;309;p9"/>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9"/>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9"/>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9"/>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9"/>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9"/>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9"/>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9"/>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9"/>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9"/>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9"/>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9"/>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9"/>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9"/>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9"/>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9"/>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9"/>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9"/>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9"/>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9"/>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9"/>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9"/>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9"/>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9"/>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9"/>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9"/>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9"/>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9"/>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9"/>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9"/>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9"/>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9"/>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9"/>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9"/>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9"/>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9"/>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9"/>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9"/>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9"/>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9"/>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9"/>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9"/>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9"/>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9"/>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9"/>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9"/>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9"/>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9"/>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9"/>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9"/>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9"/>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9"/>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9"/>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9"/>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9"/>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9"/>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9"/>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9"/>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9"/>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9"/>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9"/>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9"/>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9"/>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9"/>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9"/>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9"/>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9"/>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6" name="Google Shape;376;p9"/>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9"/>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9"/>
          <p:cNvSpPr/>
          <p:nvPr/>
        </p:nvSpPr>
        <p:spPr>
          <a:xfrm>
            <a:off x="8553321" y="6355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9"/>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9"/>
          <p:cNvSpPr/>
          <p:nvPr/>
        </p:nvSpPr>
        <p:spPr>
          <a:xfrm>
            <a:off x="8420497" y="10825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9"/>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9"/>
          <p:cNvSpPr/>
          <p:nvPr/>
        </p:nvSpPr>
        <p:spPr>
          <a:xfrm>
            <a:off x="6525996" y="799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9"/>
          <p:cNvSpPr/>
          <p:nvPr/>
        </p:nvSpPr>
        <p:spPr>
          <a:xfrm>
            <a:off x="6742297"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9"/>
          <p:cNvSpPr/>
          <p:nvPr/>
        </p:nvSpPr>
        <p:spPr>
          <a:xfrm>
            <a:off x="70713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9"/>
          <p:cNvSpPr/>
          <p:nvPr/>
        </p:nvSpPr>
        <p:spPr>
          <a:xfrm>
            <a:off x="6806843" y="8656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9"/>
          <p:cNvSpPr/>
          <p:nvPr/>
        </p:nvSpPr>
        <p:spPr>
          <a:xfrm>
            <a:off x="7835196" y="11968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9"/>
          <p:cNvSpPr/>
          <p:nvPr/>
        </p:nvSpPr>
        <p:spPr>
          <a:xfrm>
            <a:off x="8323268" y="1414758"/>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9"/>
          <p:cNvSpPr/>
          <p:nvPr/>
        </p:nvSpPr>
        <p:spPr>
          <a:xfrm>
            <a:off x="8014146" y="17528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9"/>
          <p:cNvSpPr/>
          <p:nvPr/>
        </p:nvSpPr>
        <p:spPr>
          <a:xfrm>
            <a:off x="7612097" y="1587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9"/>
          <p:cNvSpPr/>
          <p:nvPr/>
        </p:nvSpPr>
        <p:spPr>
          <a:xfrm>
            <a:off x="8701347" y="22687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9"/>
          <p:cNvSpPr/>
          <p:nvPr/>
        </p:nvSpPr>
        <p:spPr>
          <a:xfrm>
            <a:off x="9005546" y="23717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92" name="Shape 392"/>
        <p:cNvGrpSpPr/>
        <p:nvPr/>
      </p:nvGrpSpPr>
      <p:grpSpPr>
        <a:xfrm>
          <a:off x="0" y="0"/>
          <a:ext cx="0" cy="0"/>
          <a:chOff x="0" y="0"/>
          <a:chExt cx="0" cy="0"/>
        </a:xfrm>
      </p:grpSpPr>
      <p:sp>
        <p:nvSpPr>
          <p:cNvPr id="393" name="Google Shape;393;p10"/>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94" name="Google Shape;394;p10"/>
          <p:cNvSpPr txBox="1"/>
          <p:nvPr>
            <p:ph idx="1" type="body"/>
          </p:nvPr>
        </p:nvSpPr>
        <p:spPr>
          <a:xfrm>
            <a:off x="621100" y="1085150"/>
            <a:ext cx="79017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200"/>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grpSp>
        <p:nvGrpSpPr>
          <p:cNvPr id="395" name="Google Shape;395;p10"/>
          <p:cNvGrpSpPr/>
          <p:nvPr/>
        </p:nvGrpSpPr>
        <p:grpSpPr>
          <a:xfrm>
            <a:off x="-100" y="4621700"/>
            <a:ext cx="9144141" cy="1131200"/>
            <a:chOff x="-100" y="4240700"/>
            <a:chExt cx="9144141" cy="1131200"/>
          </a:xfrm>
        </p:grpSpPr>
        <p:sp>
          <p:nvSpPr>
            <p:cNvPr id="396" name="Google Shape;396;p10"/>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10"/>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0"/>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0"/>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0"/>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0"/>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0"/>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0"/>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0"/>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0"/>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0"/>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0"/>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0"/>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0"/>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0"/>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10"/>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10"/>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0"/>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10"/>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10"/>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10"/>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10"/>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10"/>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10"/>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10"/>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0"/>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0"/>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10"/>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10"/>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0"/>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0"/>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0"/>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0"/>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0"/>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0"/>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0"/>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0"/>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0"/>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0"/>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0"/>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0"/>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0"/>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0"/>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0"/>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10"/>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0"/>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10"/>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10"/>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0"/>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0"/>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0"/>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0"/>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0"/>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0"/>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0"/>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0"/>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0"/>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0"/>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0"/>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0"/>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0"/>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0"/>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0"/>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0"/>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0"/>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0"/>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0"/>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3" name="Shape 463"/>
        <p:cNvGrpSpPr/>
        <p:nvPr/>
      </p:nvGrpSpPr>
      <p:grpSpPr>
        <a:xfrm>
          <a:off x="0" y="0"/>
          <a:ext cx="0" cy="0"/>
          <a:chOff x="0" y="0"/>
          <a:chExt cx="0" cy="0"/>
        </a:xfrm>
      </p:grpSpPr>
      <p:sp>
        <p:nvSpPr>
          <p:cNvPr id="464" name="Google Shape;464;p11"/>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465" name="Google Shape;465;p11"/>
          <p:cNvSpPr txBox="1"/>
          <p:nvPr>
            <p:ph idx="1" type="subTitle"/>
          </p:nvPr>
        </p:nvSpPr>
        <p:spPr>
          <a:xfrm>
            <a:off x="1311488" y="3299025"/>
            <a:ext cx="29976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466" name="Google Shape;466;p11"/>
          <p:cNvSpPr txBox="1"/>
          <p:nvPr>
            <p:ph idx="2" type="subTitle"/>
          </p:nvPr>
        </p:nvSpPr>
        <p:spPr>
          <a:xfrm>
            <a:off x="1311454" y="3612050"/>
            <a:ext cx="2997600" cy="840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467" name="Google Shape;467;p11"/>
          <p:cNvSpPr txBox="1"/>
          <p:nvPr>
            <p:ph idx="3" type="subTitle"/>
          </p:nvPr>
        </p:nvSpPr>
        <p:spPr>
          <a:xfrm>
            <a:off x="4834958" y="3299025"/>
            <a:ext cx="29976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2300">
                <a:solidFill>
                  <a:schemeClr val="dk1"/>
                </a:solidFill>
              </a:defRPr>
            </a:lvl1pPr>
            <a:lvl2pPr lvl="1" algn="ctr">
              <a:lnSpc>
                <a:spcPct val="115000"/>
              </a:lnSpc>
              <a:spcBef>
                <a:spcPts val="0"/>
              </a:spcBef>
              <a:spcAft>
                <a:spcPts val="0"/>
              </a:spcAft>
              <a:buClr>
                <a:schemeClr val="dk1"/>
              </a:buClr>
              <a:buSzPts val="2100"/>
              <a:buNone/>
              <a:defRPr sz="2100">
                <a:solidFill>
                  <a:schemeClr val="dk1"/>
                </a:solidFill>
              </a:defRPr>
            </a:lvl2pPr>
            <a:lvl3pPr lvl="2" algn="ctr">
              <a:lnSpc>
                <a:spcPct val="115000"/>
              </a:lnSpc>
              <a:spcBef>
                <a:spcPts val="0"/>
              </a:spcBef>
              <a:spcAft>
                <a:spcPts val="0"/>
              </a:spcAft>
              <a:buClr>
                <a:schemeClr val="dk1"/>
              </a:buClr>
              <a:buSzPts val="2100"/>
              <a:buNone/>
              <a:defRPr sz="2100">
                <a:solidFill>
                  <a:schemeClr val="dk1"/>
                </a:solidFill>
              </a:defRPr>
            </a:lvl3pPr>
            <a:lvl4pPr lvl="3" algn="ctr">
              <a:lnSpc>
                <a:spcPct val="115000"/>
              </a:lnSpc>
              <a:spcBef>
                <a:spcPts val="0"/>
              </a:spcBef>
              <a:spcAft>
                <a:spcPts val="0"/>
              </a:spcAft>
              <a:buClr>
                <a:schemeClr val="dk1"/>
              </a:buClr>
              <a:buSzPts val="2100"/>
              <a:buNone/>
              <a:defRPr sz="2100">
                <a:solidFill>
                  <a:schemeClr val="dk1"/>
                </a:solidFill>
              </a:defRPr>
            </a:lvl4pPr>
            <a:lvl5pPr lvl="4" algn="ctr">
              <a:lnSpc>
                <a:spcPct val="115000"/>
              </a:lnSpc>
              <a:spcBef>
                <a:spcPts val="0"/>
              </a:spcBef>
              <a:spcAft>
                <a:spcPts val="0"/>
              </a:spcAft>
              <a:buClr>
                <a:schemeClr val="dk1"/>
              </a:buClr>
              <a:buSzPts val="2100"/>
              <a:buNone/>
              <a:defRPr sz="2100">
                <a:solidFill>
                  <a:schemeClr val="dk1"/>
                </a:solidFill>
              </a:defRPr>
            </a:lvl5pPr>
            <a:lvl6pPr lvl="5" algn="ctr">
              <a:lnSpc>
                <a:spcPct val="115000"/>
              </a:lnSpc>
              <a:spcBef>
                <a:spcPts val="0"/>
              </a:spcBef>
              <a:spcAft>
                <a:spcPts val="0"/>
              </a:spcAft>
              <a:buClr>
                <a:schemeClr val="dk1"/>
              </a:buClr>
              <a:buSzPts val="2100"/>
              <a:buNone/>
              <a:defRPr sz="2100">
                <a:solidFill>
                  <a:schemeClr val="dk1"/>
                </a:solidFill>
              </a:defRPr>
            </a:lvl6pPr>
            <a:lvl7pPr lvl="6" algn="ctr">
              <a:lnSpc>
                <a:spcPct val="115000"/>
              </a:lnSpc>
              <a:spcBef>
                <a:spcPts val="0"/>
              </a:spcBef>
              <a:spcAft>
                <a:spcPts val="0"/>
              </a:spcAft>
              <a:buClr>
                <a:schemeClr val="dk1"/>
              </a:buClr>
              <a:buSzPts val="2100"/>
              <a:buNone/>
              <a:defRPr sz="2100">
                <a:solidFill>
                  <a:schemeClr val="dk1"/>
                </a:solidFill>
              </a:defRPr>
            </a:lvl7pPr>
            <a:lvl8pPr lvl="7" algn="ctr">
              <a:lnSpc>
                <a:spcPct val="115000"/>
              </a:lnSpc>
              <a:spcBef>
                <a:spcPts val="0"/>
              </a:spcBef>
              <a:spcAft>
                <a:spcPts val="0"/>
              </a:spcAft>
              <a:buClr>
                <a:schemeClr val="dk1"/>
              </a:buClr>
              <a:buSzPts val="2100"/>
              <a:buNone/>
              <a:defRPr sz="2100">
                <a:solidFill>
                  <a:schemeClr val="dk1"/>
                </a:solidFill>
              </a:defRPr>
            </a:lvl8pPr>
            <a:lvl9pPr lvl="8" algn="ctr">
              <a:lnSpc>
                <a:spcPct val="115000"/>
              </a:lnSpc>
              <a:spcBef>
                <a:spcPts val="0"/>
              </a:spcBef>
              <a:spcAft>
                <a:spcPts val="0"/>
              </a:spcAft>
              <a:buClr>
                <a:schemeClr val="dk1"/>
              </a:buClr>
              <a:buSzPts val="2100"/>
              <a:buNone/>
              <a:defRPr sz="2100">
                <a:solidFill>
                  <a:schemeClr val="dk1"/>
                </a:solidFill>
              </a:defRPr>
            </a:lvl9pPr>
          </a:lstStyle>
          <a:p/>
        </p:txBody>
      </p:sp>
      <p:sp>
        <p:nvSpPr>
          <p:cNvPr id="468" name="Google Shape;468;p11"/>
          <p:cNvSpPr txBox="1"/>
          <p:nvPr>
            <p:ph idx="4" type="subTitle"/>
          </p:nvPr>
        </p:nvSpPr>
        <p:spPr>
          <a:xfrm>
            <a:off x="4834925" y="3612050"/>
            <a:ext cx="2997600" cy="840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sp>
        <p:nvSpPr>
          <p:cNvPr id="469" name="Google Shape;469;p11"/>
          <p:cNvSpPr/>
          <p:nvPr/>
        </p:nvSpPr>
        <p:spPr>
          <a:xfrm>
            <a:off x="7432318" y="17160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1"/>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1"/>
          <p:cNvSpPr/>
          <p:nvPr/>
        </p:nvSpPr>
        <p:spPr>
          <a:xfrm>
            <a:off x="8037371" y="1072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1"/>
          <p:cNvSpPr/>
          <p:nvPr/>
        </p:nvSpPr>
        <p:spPr>
          <a:xfrm>
            <a:off x="8522893" y="28800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1"/>
          <p:cNvSpPr/>
          <p:nvPr/>
        </p:nvSpPr>
        <p:spPr>
          <a:xfrm>
            <a:off x="8422922" y="2032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1"/>
          <p:cNvSpPr/>
          <p:nvPr/>
        </p:nvSpPr>
        <p:spPr>
          <a:xfrm>
            <a:off x="7151471" y="897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11"/>
          <p:cNvSpPr/>
          <p:nvPr/>
        </p:nvSpPr>
        <p:spPr>
          <a:xfrm>
            <a:off x="8772706" y="84594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1"/>
          <p:cNvSpPr/>
          <p:nvPr/>
        </p:nvSpPr>
        <p:spPr>
          <a:xfrm>
            <a:off x="7302046"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1"/>
          <p:cNvSpPr/>
          <p:nvPr/>
        </p:nvSpPr>
        <p:spPr>
          <a:xfrm>
            <a:off x="8422921"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1"/>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1"/>
          <p:cNvSpPr/>
          <p:nvPr/>
        </p:nvSpPr>
        <p:spPr>
          <a:xfrm>
            <a:off x="8522897" y="1517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1"/>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1"/>
          <p:cNvSpPr/>
          <p:nvPr/>
        </p:nvSpPr>
        <p:spPr>
          <a:xfrm>
            <a:off x="8359247" y="247951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1"/>
          <p:cNvSpPr/>
          <p:nvPr/>
        </p:nvSpPr>
        <p:spPr>
          <a:xfrm>
            <a:off x="8492071" y="368569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1"/>
          <p:cNvSpPr/>
          <p:nvPr/>
        </p:nvSpPr>
        <p:spPr>
          <a:xfrm>
            <a:off x="8037371" y="28473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1"/>
          <p:cNvSpPr/>
          <p:nvPr/>
        </p:nvSpPr>
        <p:spPr>
          <a:xfrm>
            <a:off x="6742297"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1"/>
          <p:cNvSpPr/>
          <p:nvPr/>
        </p:nvSpPr>
        <p:spPr>
          <a:xfrm>
            <a:off x="70713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1"/>
          <p:cNvSpPr/>
          <p:nvPr/>
        </p:nvSpPr>
        <p:spPr>
          <a:xfrm>
            <a:off x="7582897" y="13644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1"/>
          <p:cNvSpPr/>
          <p:nvPr/>
        </p:nvSpPr>
        <p:spPr>
          <a:xfrm>
            <a:off x="6403108" y="383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1"/>
          <p:cNvSpPr/>
          <p:nvPr/>
        </p:nvSpPr>
        <p:spPr>
          <a:xfrm>
            <a:off x="8772696" y="18149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1"/>
          <p:cNvSpPr/>
          <p:nvPr/>
        </p:nvSpPr>
        <p:spPr>
          <a:xfrm>
            <a:off x="8807147" y="2404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0" name="Shape 490"/>
        <p:cNvGrpSpPr/>
        <p:nvPr/>
      </p:nvGrpSpPr>
      <p:grpSpPr>
        <a:xfrm>
          <a:off x="0" y="0"/>
          <a:ext cx="0" cy="0"/>
          <a:chOff x="0" y="0"/>
          <a:chExt cx="0" cy="0"/>
        </a:xfrm>
      </p:grpSpPr>
      <p:sp>
        <p:nvSpPr>
          <p:cNvPr id="491" name="Google Shape;491;p12"/>
          <p:cNvSpPr txBox="1"/>
          <p:nvPr>
            <p:ph idx="1" type="subTitle"/>
          </p:nvPr>
        </p:nvSpPr>
        <p:spPr>
          <a:xfrm>
            <a:off x="1508250" y="1321450"/>
            <a:ext cx="6127500" cy="2752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Char char="●"/>
              <a:defRPr/>
            </a:lvl1pPr>
            <a:lvl2pPr lvl="1" algn="l">
              <a:lnSpc>
                <a:spcPct val="115000"/>
              </a:lnSpc>
              <a:spcBef>
                <a:spcPts val="0"/>
              </a:spcBef>
              <a:spcAft>
                <a:spcPts val="0"/>
              </a:spcAft>
              <a:buSzPts val="1600"/>
              <a:buChar char="○"/>
              <a:defRPr/>
            </a:lvl2pPr>
            <a:lvl3pPr lvl="2" algn="l">
              <a:lnSpc>
                <a:spcPct val="115000"/>
              </a:lnSpc>
              <a:spcBef>
                <a:spcPts val="0"/>
              </a:spcBef>
              <a:spcAft>
                <a:spcPts val="0"/>
              </a:spcAft>
              <a:buSzPts val="1600"/>
              <a:buChar char="■"/>
              <a:defRPr/>
            </a:lvl3pPr>
            <a:lvl4pPr lvl="3" algn="l">
              <a:lnSpc>
                <a:spcPct val="115000"/>
              </a:lnSpc>
              <a:spcBef>
                <a:spcPts val="0"/>
              </a:spcBef>
              <a:spcAft>
                <a:spcPts val="0"/>
              </a:spcAft>
              <a:buSzPts val="1600"/>
              <a:buChar char="●"/>
              <a:defRPr/>
            </a:lvl4pPr>
            <a:lvl5pPr lvl="4" algn="l">
              <a:lnSpc>
                <a:spcPct val="115000"/>
              </a:lnSpc>
              <a:spcBef>
                <a:spcPts val="0"/>
              </a:spcBef>
              <a:spcAft>
                <a:spcPts val="0"/>
              </a:spcAft>
              <a:buSzPts val="1600"/>
              <a:buChar char="○"/>
              <a:defRPr/>
            </a:lvl5pPr>
            <a:lvl6pPr lvl="5" algn="l">
              <a:lnSpc>
                <a:spcPct val="115000"/>
              </a:lnSpc>
              <a:spcBef>
                <a:spcPts val="0"/>
              </a:spcBef>
              <a:spcAft>
                <a:spcPts val="0"/>
              </a:spcAft>
              <a:buSzPts val="1600"/>
              <a:buChar char="■"/>
              <a:defRPr/>
            </a:lvl6pPr>
            <a:lvl7pPr lvl="6" algn="l">
              <a:lnSpc>
                <a:spcPct val="115000"/>
              </a:lnSpc>
              <a:spcBef>
                <a:spcPts val="0"/>
              </a:spcBef>
              <a:spcAft>
                <a:spcPts val="0"/>
              </a:spcAft>
              <a:buSzPts val="1600"/>
              <a:buChar char="●"/>
              <a:defRPr/>
            </a:lvl7pPr>
            <a:lvl8pPr lvl="7" algn="l">
              <a:lnSpc>
                <a:spcPct val="115000"/>
              </a:lnSpc>
              <a:spcBef>
                <a:spcPts val="0"/>
              </a:spcBef>
              <a:spcAft>
                <a:spcPts val="0"/>
              </a:spcAft>
              <a:buSzPts val="1600"/>
              <a:buChar char="○"/>
              <a:defRPr/>
            </a:lvl8pPr>
            <a:lvl9pPr lvl="8" algn="l">
              <a:lnSpc>
                <a:spcPct val="115000"/>
              </a:lnSpc>
              <a:spcBef>
                <a:spcPts val="0"/>
              </a:spcBef>
              <a:spcAft>
                <a:spcPts val="0"/>
              </a:spcAft>
              <a:buSzPts val="1600"/>
              <a:buChar char="■"/>
              <a:defRPr/>
            </a:lvl9pPr>
          </a:lstStyle>
          <a:p/>
        </p:txBody>
      </p:sp>
      <p:grpSp>
        <p:nvGrpSpPr>
          <p:cNvPr id="492" name="Google Shape;492;p12"/>
          <p:cNvGrpSpPr/>
          <p:nvPr/>
        </p:nvGrpSpPr>
        <p:grpSpPr>
          <a:xfrm>
            <a:off x="-100" y="4621700"/>
            <a:ext cx="9144141" cy="1131200"/>
            <a:chOff x="-100" y="4240700"/>
            <a:chExt cx="9144141" cy="1131200"/>
          </a:xfrm>
        </p:grpSpPr>
        <p:sp>
          <p:nvSpPr>
            <p:cNvPr id="493" name="Google Shape;493;p12"/>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2"/>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2"/>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2"/>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2"/>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2"/>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2"/>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2"/>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2"/>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2"/>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2"/>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2"/>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2"/>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2"/>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12"/>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2"/>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2"/>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2"/>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2"/>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2"/>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2"/>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2"/>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2"/>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2"/>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2"/>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12"/>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2"/>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2"/>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2"/>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2"/>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2"/>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2"/>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2"/>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2"/>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2"/>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2"/>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2"/>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2"/>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2"/>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2"/>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2"/>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2"/>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2"/>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2"/>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2"/>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2"/>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2"/>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2"/>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2"/>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2"/>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2"/>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2"/>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2"/>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12"/>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2"/>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2"/>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2"/>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2"/>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2"/>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2"/>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2"/>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2"/>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2"/>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2"/>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2"/>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2"/>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2"/>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0" name="Google Shape;560;p12"/>
          <p:cNvSpPr/>
          <p:nvPr/>
        </p:nvSpPr>
        <p:spPr>
          <a:xfrm>
            <a:off x="7432318" y="17160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2"/>
          <p:cNvSpPr/>
          <p:nvPr/>
        </p:nvSpPr>
        <p:spPr>
          <a:xfrm>
            <a:off x="7744918" y="-18864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12"/>
          <p:cNvSpPr/>
          <p:nvPr/>
        </p:nvSpPr>
        <p:spPr>
          <a:xfrm>
            <a:off x="8037371" y="1072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12"/>
          <p:cNvSpPr/>
          <p:nvPr/>
        </p:nvSpPr>
        <p:spPr>
          <a:xfrm>
            <a:off x="8422922" y="2032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2"/>
          <p:cNvSpPr/>
          <p:nvPr/>
        </p:nvSpPr>
        <p:spPr>
          <a:xfrm>
            <a:off x="8772706" y="845946"/>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2"/>
          <p:cNvSpPr/>
          <p:nvPr/>
        </p:nvSpPr>
        <p:spPr>
          <a:xfrm>
            <a:off x="8422921"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12"/>
          <p:cNvSpPr/>
          <p:nvPr/>
        </p:nvSpPr>
        <p:spPr>
          <a:xfrm>
            <a:off x="8772697"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2"/>
          <p:cNvSpPr/>
          <p:nvPr/>
        </p:nvSpPr>
        <p:spPr>
          <a:xfrm>
            <a:off x="8522897" y="15178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2"/>
          <p:cNvSpPr/>
          <p:nvPr/>
        </p:nvSpPr>
        <p:spPr>
          <a:xfrm>
            <a:off x="7835197"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2"/>
          <p:cNvSpPr/>
          <p:nvPr/>
        </p:nvSpPr>
        <p:spPr>
          <a:xfrm>
            <a:off x="7582897" y="13644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12"/>
          <p:cNvSpPr/>
          <p:nvPr/>
        </p:nvSpPr>
        <p:spPr>
          <a:xfrm>
            <a:off x="8772696" y="18149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2"/>
          <p:cNvSpPr/>
          <p:nvPr/>
        </p:nvSpPr>
        <p:spPr>
          <a:xfrm>
            <a:off x="8142071" y="25016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2"/>
          <p:cNvSpPr/>
          <p:nvPr/>
        </p:nvSpPr>
        <p:spPr>
          <a:xfrm>
            <a:off x="8724197" y="25590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2"/>
          <p:cNvSpPr/>
          <p:nvPr/>
        </p:nvSpPr>
        <p:spPr>
          <a:xfrm>
            <a:off x="8655731" y="29310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2"/>
          <p:cNvSpPr/>
          <p:nvPr/>
        </p:nvSpPr>
        <p:spPr>
          <a:xfrm>
            <a:off x="-301782" y="329396"/>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12"/>
          <p:cNvSpPr/>
          <p:nvPr/>
        </p:nvSpPr>
        <p:spPr>
          <a:xfrm>
            <a:off x="-490182" y="373093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2"/>
          <p:cNvSpPr/>
          <p:nvPr/>
        </p:nvSpPr>
        <p:spPr>
          <a:xfrm>
            <a:off x="480671" y="38827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2"/>
          <p:cNvSpPr/>
          <p:nvPr/>
        </p:nvSpPr>
        <p:spPr>
          <a:xfrm>
            <a:off x="-35278" y="33759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2"/>
          <p:cNvSpPr/>
          <p:nvPr/>
        </p:nvSpPr>
        <p:spPr>
          <a:xfrm>
            <a:off x="314506" y="2188971"/>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2"/>
          <p:cNvSpPr/>
          <p:nvPr/>
        </p:nvSpPr>
        <p:spPr>
          <a:xfrm>
            <a:off x="-9317" y="21957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2"/>
          <p:cNvSpPr/>
          <p:nvPr/>
        </p:nvSpPr>
        <p:spPr>
          <a:xfrm>
            <a:off x="388510" y="17686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2"/>
          <p:cNvSpPr/>
          <p:nvPr/>
        </p:nvSpPr>
        <p:spPr>
          <a:xfrm>
            <a:off x="64697" y="28608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12"/>
          <p:cNvSpPr/>
          <p:nvPr/>
        </p:nvSpPr>
        <p:spPr>
          <a:xfrm>
            <a:off x="64697" y="14513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2"/>
          <p:cNvSpPr/>
          <p:nvPr/>
        </p:nvSpPr>
        <p:spPr>
          <a:xfrm>
            <a:off x="538022" y="88865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2"/>
          <p:cNvSpPr/>
          <p:nvPr/>
        </p:nvSpPr>
        <p:spPr>
          <a:xfrm>
            <a:off x="314496" y="31580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2"/>
          <p:cNvSpPr/>
          <p:nvPr/>
        </p:nvSpPr>
        <p:spPr>
          <a:xfrm>
            <a:off x="480671" y="12334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2"/>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87" name="Shape 587"/>
        <p:cNvGrpSpPr/>
        <p:nvPr/>
      </p:nvGrpSpPr>
      <p:grpSpPr>
        <a:xfrm>
          <a:off x="0" y="0"/>
          <a:ext cx="0" cy="0"/>
          <a:chOff x="0" y="0"/>
          <a:chExt cx="0" cy="0"/>
        </a:xfrm>
      </p:grpSpPr>
      <p:sp>
        <p:nvSpPr>
          <p:cNvPr id="588" name="Google Shape;588;p13"/>
          <p:cNvSpPr txBox="1"/>
          <p:nvPr>
            <p:ph type="title"/>
          </p:nvPr>
        </p:nvSpPr>
        <p:spPr>
          <a:xfrm>
            <a:off x="864225" y="1415200"/>
            <a:ext cx="5171400" cy="2313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75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grpSp>
        <p:nvGrpSpPr>
          <p:cNvPr id="589" name="Google Shape;589;p13"/>
          <p:cNvGrpSpPr/>
          <p:nvPr/>
        </p:nvGrpSpPr>
        <p:grpSpPr>
          <a:xfrm>
            <a:off x="-100" y="4621700"/>
            <a:ext cx="9144141" cy="1131200"/>
            <a:chOff x="-100" y="4240700"/>
            <a:chExt cx="9144141" cy="1131200"/>
          </a:xfrm>
        </p:grpSpPr>
        <p:sp>
          <p:nvSpPr>
            <p:cNvPr id="590" name="Google Shape;590;p13"/>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3"/>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3"/>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3"/>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3"/>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3"/>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3"/>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3"/>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3"/>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3"/>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3"/>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3"/>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3"/>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3"/>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3"/>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3"/>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3"/>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3"/>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3"/>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3"/>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3"/>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3"/>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3"/>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3"/>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3"/>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3"/>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3"/>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3"/>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13"/>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3"/>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3"/>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3"/>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3"/>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3"/>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3"/>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3"/>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3"/>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3"/>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3"/>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13"/>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13"/>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3"/>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3"/>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13"/>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3"/>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3"/>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3"/>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3"/>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3"/>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3"/>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3"/>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3"/>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3"/>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3"/>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3"/>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3"/>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3"/>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3"/>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3"/>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3"/>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3"/>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3"/>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3"/>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3"/>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13"/>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13"/>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3"/>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7" name="Google Shape;657;p13"/>
          <p:cNvSpPr/>
          <p:nvPr/>
        </p:nvSpPr>
        <p:spPr>
          <a:xfrm>
            <a:off x="-301782" y="329396"/>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3"/>
          <p:cNvSpPr/>
          <p:nvPr/>
        </p:nvSpPr>
        <p:spPr>
          <a:xfrm>
            <a:off x="2639968" y="122533"/>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3"/>
          <p:cNvSpPr/>
          <p:nvPr/>
        </p:nvSpPr>
        <p:spPr>
          <a:xfrm>
            <a:off x="2253221" y="48205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3"/>
          <p:cNvSpPr/>
          <p:nvPr/>
        </p:nvSpPr>
        <p:spPr>
          <a:xfrm>
            <a:off x="3663522" y="1373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3"/>
          <p:cNvSpPr/>
          <p:nvPr/>
        </p:nvSpPr>
        <p:spPr>
          <a:xfrm>
            <a:off x="1031731" y="-264954"/>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13"/>
          <p:cNvSpPr/>
          <p:nvPr/>
        </p:nvSpPr>
        <p:spPr>
          <a:xfrm>
            <a:off x="2070633" y="799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3"/>
          <p:cNvSpPr/>
          <p:nvPr/>
        </p:nvSpPr>
        <p:spPr>
          <a:xfrm>
            <a:off x="4387747" y="423964"/>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3"/>
          <p:cNvSpPr/>
          <p:nvPr/>
        </p:nvSpPr>
        <p:spPr>
          <a:xfrm>
            <a:off x="28822" y="455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3"/>
          <p:cNvSpPr/>
          <p:nvPr/>
        </p:nvSpPr>
        <p:spPr>
          <a:xfrm>
            <a:off x="1683547" y="5394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3"/>
          <p:cNvSpPr/>
          <p:nvPr/>
        </p:nvSpPr>
        <p:spPr>
          <a:xfrm>
            <a:off x="937622" y="40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3"/>
          <p:cNvSpPr/>
          <p:nvPr/>
        </p:nvSpPr>
        <p:spPr>
          <a:xfrm>
            <a:off x="3505721" y="3665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3"/>
          <p:cNvSpPr/>
          <p:nvPr/>
        </p:nvSpPr>
        <p:spPr>
          <a:xfrm>
            <a:off x="439696" y="1485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3"/>
          <p:cNvSpPr/>
          <p:nvPr/>
        </p:nvSpPr>
        <p:spPr>
          <a:xfrm>
            <a:off x="4781393" y="-189817"/>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13"/>
          <p:cNvSpPr/>
          <p:nvPr/>
        </p:nvSpPr>
        <p:spPr>
          <a:xfrm>
            <a:off x="4038521" y="37143"/>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3"/>
          <p:cNvSpPr/>
          <p:nvPr/>
        </p:nvSpPr>
        <p:spPr>
          <a:xfrm>
            <a:off x="5984058" y="1225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3"/>
          <p:cNvSpPr/>
          <p:nvPr/>
        </p:nvSpPr>
        <p:spPr>
          <a:xfrm>
            <a:off x="5551422" y="5394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13"/>
          <p:cNvSpPr/>
          <p:nvPr/>
        </p:nvSpPr>
        <p:spPr>
          <a:xfrm>
            <a:off x="6425868" y="148583"/>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13"/>
          <p:cNvSpPr/>
          <p:nvPr/>
        </p:nvSpPr>
        <p:spPr>
          <a:xfrm>
            <a:off x="8244543" y="-238892"/>
            <a:ext cx="865749"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13"/>
          <p:cNvSpPr/>
          <p:nvPr/>
        </p:nvSpPr>
        <p:spPr>
          <a:xfrm>
            <a:off x="8244558" y="5563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13"/>
          <p:cNvSpPr/>
          <p:nvPr/>
        </p:nvSpPr>
        <p:spPr>
          <a:xfrm>
            <a:off x="8034522" y="2403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3"/>
          <p:cNvSpPr/>
          <p:nvPr/>
        </p:nvSpPr>
        <p:spPr>
          <a:xfrm>
            <a:off x="8795296" y="55636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13"/>
          <p:cNvSpPr/>
          <p:nvPr/>
        </p:nvSpPr>
        <p:spPr>
          <a:xfrm>
            <a:off x="7504371" y="1225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13"/>
          <p:cNvSpPr/>
          <p:nvPr/>
        </p:nvSpPr>
        <p:spPr>
          <a:xfrm>
            <a:off x="7504372" y="5099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3"/>
          <p:cNvSpPr/>
          <p:nvPr/>
        </p:nvSpPr>
        <p:spPr>
          <a:xfrm>
            <a:off x="8682597" y="93518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1" name="Shape 681"/>
        <p:cNvGrpSpPr/>
        <p:nvPr/>
      </p:nvGrpSpPr>
      <p:grpSpPr>
        <a:xfrm>
          <a:off x="0" y="0"/>
          <a:ext cx="0" cy="0"/>
          <a:chOff x="0" y="0"/>
          <a:chExt cx="0" cy="0"/>
        </a:xfrm>
      </p:grpSpPr>
      <p:sp>
        <p:nvSpPr>
          <p:cNvPr id="682" name="Google Shape;682;p14"/>
          <p:cNvSpPr txBox="1"/>
          <p:nvPr>
            <p:ph type="title"/>
          </p:nvPr>
        </p:nvSpPr>
        <p:spPr>
          <a:xfrm>
            <a:off x="1019450" y="1295113"/>
            <a:ext cx="4212300" cy="62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683" name="Google Shape;683;p14"/>
          <p:cNvSpPr txBox="1"/>
          <p:nvPr>
            <p:ph idx="1" type="subTitle"/>
          </p:nvPr>
        </p:nvSpPr>
        <p:spPr>
          <a:xfrm>
            <a:off x="1019450" y="1981288"/>
            <a:ext cx="4212300" cy="1526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684" name="Google Shape;684;p14"/>
          <p:cNvGrpSpPr/>
          <p:nvPr/>
        </p:nvGrpSpPr>
        <p:grpSpPr>
          <a:xfrm>
            <a:off x="-100" y="4621700"/>
            <a:ext cx="9144141" cy="1131200"/>
            <a:chOff x="-100" y="4240700"/>
            <a:chExt cx="9144141" cy="1131200"/>
          </a:xfrm>
        </p:grpSpPr>
        <p:sp>
          <p:nvSpPr>
            <p:cNvPr id="685" name="Google Shape;685;p14"/>
            <p:cNvSpPr/>
            <p:nvPr/>
          </p:nvSpPr>
          <p:spPr>
            <a:xfrm>
              <a:off x="-100" y="4415800"/>
              <a:ext cx="9144000" cy="9561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14"/>
            <p:cNvSpPr/>
            <p:nvPr/>
          </p:nvSpPr>
          <p:spPr>
            <a:xfrm rot="-1081970">
              <a:off x="1706796" y="51340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4"/>
            <p:cNvSpPr/>
            <p:nvPr/>
          </p:nvSpPr>
          <p:spPr>
            <a:xfrm>
              <a:off x="41" y="4240700"/>
              <a:ext cx="9144000" cy="114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4"/>
            <p:cNvSpPr/>
            <p:nvPr/>
          </p:nvSpPr>
          <p:spPr>
            <a:xfrm>
              <a:off x="41" y="4354225"/>
              <a:ext cx="9144000" cy="633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4"/>
            <p:cNvSpPr/>
            <p:nvPr/>
          </p:nvSpPr>
          <p:spPr>
            <a:xfrm>
              <a:off x="4764567"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4"/>
            <p:cNvSpPr/>
            <p:nvPr/>
          </p:nvSpPr>
          <p:spPr>
            <a:xfrm>
              <a:off x="5236387"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14"/>
            <p:cNvSpPr/>
            <p:nvPr/>
          </p:nvSpPr>
          <p:spPr>
            <a:xfrm>
              <a:off x="5276114" y="466565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4"/>
            <p:cNvSpPr/>
            <p:nvPr/>
          </p:nvSpPr>
          <p:spPr>
            <a:xfrm>
              <a:off x="4934328"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4"/>
            <p:cNvSpPr/>
            <p:nvPr/>
          </p:nvSpPr>
          <p:spPr>
            <a:xfrm>
              <a:off x="5519715"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4"/>
            <p:cNvSpPr/>
            <p:nvPr/>
          </p:nvSpPr>
          <p:spPr>
            <a:xfrm>
              <a:off x="5605538"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4"/>
            <p:cNvSpPr/>
            <p:nvPr/>
          </p:nvSpPr>
          <p:spPr>
            <a:xfrm>
              <a:off x="5974255"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14"/>
            <p:cNvSpPr/>
            <p:nvPr/>
          </p:nvSpPr>
          <p:spPr>
            <a:xfrm>
              <a:off x="5864013"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4"/>
            <p:cNvSpPr/>
            <p:nvPr/>
          </p:nvSpPr>
          <p:spPr>
            <a:xfrm>
              <a:off x="6343781"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4"/>
            <p:cNvSpPr/>
            <p:nvPr/>
          </p:nvSpPr>
          <p:spPr>
            <a:xfrm>
              <a:off x="6306522"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4"/>
            <p:cNvSpPr/>
            <p:nvPr/>
          </p:nvSpPr>
          <p:spPr>
            <a:xfrm>
              <a:off x="648045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4"/>
            <p:cNvSpPr/>
            <p:nvPr/>
          </p:nvSpPr>
          <p:spPr>
            <a:xfrm>
              <a:off x="6256371"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4"/>
            <p:cNvSpPr/>
            <p:nvPr/>
          </p:nvSpPr>
          <p:spPr>
            <a:xfrm>
              <a:off x="5680965" y="48950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4"/>
            <p:cNvSpPr/>
            <p:nvPr/>
          </p:nvSpPr>
          <p:spPr>
            <a:xfrm>
              <a:off x="4960977"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4"/>
            <p:cNvSpPr/>
            <p:nvPr/>
          </p:nvSpPr>
          <p:spPr>
            <a:xfrm>
              <a:off x="4529280" y="4941541"/>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4"/>
            <p:cNvSpPr/>
            <p:nvPr/>
          </p:nvSpPr>
          <p:spPr>
            <a:xfrm>
              <a:off x="2782805" y="487992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4"/>
            <p:cNvSpPr/>
            <p:nvPr/>
          </p:nvSpPr>
          <p:spPr>
            <a:xfrm>
              <a:off x="3021974" y="5064769"/>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4"/>
            <p:cNvSpPr/>
            <p:nvPr/>
          </p:nvSpPr>
          <p:spPr>
            <a:xfrm>
              <a:off x="3143352" y="458261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4"/>
            <p:cNvSpPr/>
            <p:nvPr/>
          </p:nvSpPr>
          <p:spPr>
            <a:xfrm>
              <a:off x="2650940" y="4538231"/>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4"/>
            <p:cNvSpPr/>
            <p:nvPr/>
          </p:nvSpPr>
          <p:spPr>
            <a:xfrm>
              <a:off x="3636340" y="4567447"/>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4"/>
            <p:cNvSpPr/>
            <p:nvPr/>
          </p:nvSpPr>
          <p:spPr>
            <a:xfrm>
              <a:off x="34313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4"/>
            <p:cNvSpPr/>
            <p:nvPr/>
          </p:nvSpPr>
          <p:spPr>
            <a:xfrm>
              <a:off x="3800017"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4"/>
            <p:cNvSpPr/>
            <p:nvPr/>
          </p:nvSpPr>
          <p:spPr>
            <a:xfrm>
              <a:off x="4115101" y="4843048"/>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4"/>
            <p:cNvSpPr/>
            <p:nvPr/>
          </p:nvSpPr>
          <p:spPr>
            <a:xfrm>
              <a:off x="4038394" y="4553947"/>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4"/>
            <p:cNvSpPr/>
            <p:nvPr/>
          </p:nvSpPr>
          <p:spPr>
            <a:xfrm>
              <a:off x="3357047" y="4843024"/>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4"/>
            <p:cNvSpPr/>
            <p:nvPr/>
          </p:nvSpPr>
          <p:spPr>
            <a:xfrm>
              <a:off x="44909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4"/>
            <p:cNvSpPr/>
            <p:nvPr/>
          </p:nvSpPr>
          <p:spPr>
            <a:xfrm>
              <a:off x="4082133"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4"/>
            <p:cNvSpPr/>
            <p:nvPr/>
          </p:nvSpPr>
          <p:spPr>
            <a:xfrm>
              <a:off x="4511803" y="4618371"/>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4"/>
            <p:cNvSpPr/>
            <p:nvPr/>
          </p:nvSpPr>
          <p:spPr>
            <a:xfrm>
              <a:off x="2483239" y="519149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4"/>
            <p:cNvSpPr/>
            <p:nvPr/>
          </p:nvSpPr>
          <p:spPr>
            <a:xfrm>
              <a:off x="3839290" y="48326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4"/>
            <p:cNvSpPr/>
            <p:nvPr/>
          </p:nvSpPr>
          <p:spPr>
            <a:xfrm>
              <a:off x="1855580" y="49602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4"/>
            <p:cNvSpPr/>
            <p:nvPr/>
          </p:nvSpPr>
          <p:spPr>
            <a:xfrm>
              <a:off x="210805" y="4850616"/>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4"/>
            <p:cNvSpPr/>
            <p:nvPr/>
          </p:nvSpPr>
          <p:spPr>
            <a:xfrm>
              <a:off x="396024" y="51156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4"/>
            <p:cNvSpPr/>
            <p:nvPr/>
          </p:nvSpPr>
          <p:spPr>
            <a:xfrm>
              <a:off x="554827" y="4675943"/>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4"/>
            <p:cNvSpPr/>
            <p:nvPr/>
          </p:nvSpPr>
          <p:spPr>
            <a:xfrm>
              <a:off x="140665"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4"/>
            <p:cNvSpPr/>
            <p:nvPr/>
          </p:nvSpPr>
          <p:spPr>
            <a:xfrm>
              <a:off x="859715" y="453618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4"/>
            <p:cNvSpPr/>
            <p:nvPr/>
          </p:nvSpPr>
          <p:spPr>
            <a:xfrm>
              <a:off x="850501"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4"/>
            <p:cNvSpPr/>
            <p:nvPr/>
          </p:nvSpPr>
          <p:spPr>
            <a:xfrm>
              <a:off x="1294042" y="5017424"/>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4"/>
            <p:cNvSpPr/>
            <p:nvPr/>
          </p:nvSpPr>
          <p:spPr>
            <a:xfrm>
              <a:off x="1933176" y="4500373"/>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4"/>
            <p:cNvSpPr/>
            <p:nvPr/>
          </p:nvSpPr>
          <p:spPr>
            <a:xfrm>
              <a:off x="1352919" y="4541810"/>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4"/>
            <p:cNvSpPr/>
            <p:nvPr/>
          </p:nvSpPr>
          <p:spPr>
            <a:xfrm>
              <a:off x="751247" y="490039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4"/>
            <p:cNvSpPr/>
            <p:nvPr/>
          </p:nvSpPr>
          <p:spPr>
            <a:xfrm>
              <a:off x="1805508"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4"/>
            <p:cNvSpPr/>
            <p:nvPr/>
          </p:nvSpPr>
          <p:spPr>
            <a:xfrm>
              <a:off x="1396658" y="5289707"/>
              <a:ext cx="134825" cy="82149"/>
            </a:xfrm>
            <a:custGeom>
              <a:rect b="b" l="l" r="r" t="t"/>
              <a:pathLst>
                <a:path extrusionOk="0" h="5371" w="8815">
                  <a:moveTo>
                    <a:pt x="4437" y="1"/>
                  </a:moveTo>
                  <a:cubicBezTo>
                    <a:pt x="1226" y="1"/>
                    <a:pt x="1" y="3036"/>
                    <a:pt x="818" y="5371"/>
                  </a:cubicBezTo>
                  <a:lnTo>
                    <a:pt x="8114" y="5371"/>
                  </a:lnTo>
                  <a:cubicBezTo>
                    <a:pt x="8815" y="3036"/>
                    <a:pt x="7647" y="1"/>
                    <a:pt x="4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14"/>
            <p:cNvSpPr/>
            <p:nvPr/>
          </p:nvSpPr>
          <p:spPr>
            <a:xfrm>
              <a:off x="1591603" y="477600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4"/>
            <p:cNvSpPr/>
            <p:nvPr/>
          </p:nvSpPr>
          <p:spPr>
            <a:xfrm>
              <a:off x="2305539" y="4818768"/>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4"/>
            <p:cNvSpPr/>
            <p:nvPr/>
          </p:nvSpPr>
          <p:spPr>
            <a:xfrm>
              <a:off x="1092940" y="48378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4"/>
            <p:cNvSpPr/>
            <p:nvPr/>
          </p:nvSpPr>
          <p:spPr>
            <a:xfrm>
              <a:off x="2210865" y="5132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14"/>
            <p:cNvSpPr/>
            <p:nvPr/>
          </p:nvSpPr>
          <p:spPr>
            <a:xfrm>
              <a:off x="6595065" y="46561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4"/>
            <p:cNvSpPr/>
            <p:nvPr/>
          </p:nvSpPr>
          <p:spPr>
            <a:xfrm>
              <a:off x="6912792" y="4818778"/>
              <a:ext cx="196418" cy="152675"/>
            </a:xfrm>
            <a:custGeom>
              <a:rect b="b" l="l" r="r" t="t"/>
              <a:pathLst>
                <a:path extrusionOk="0" h="9982" w="12842">
                  <a:moveTo>
                    <a:pt x="6421" y="0"/>
                  </a:moveTo>
                  <a:cubicBezTo>
                    <a:pt x="0" y="0"/>
                    <a:pt x="0" y="9982"/>
                    <a:pt x="6421" y="9982"/>
                  </a:cubicBezTo>
                  <a:cubicBezTo>
                    <a:pt x="12842" y="9982"/>
                    <a:pt x="12842" y="0"/>
                    <a:pt x="64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4"/>
            <p:cNvSpPr/>
            <p:nvPr/>
          </p:nvSpPr>
          <p:spPr>
            <a:xfrm>
              <a:off x="7384612" y="5002244"/>
              <a:ext cx="275891" cy="213381"/>
            </a:xfrm>
            <a:custGeom>
              <a:rect b="b" l="l" r="r" t="t"/>
              <a:pathLst>
                <a:path extrusionOk="0" h="13951" w="18038">
                  <a:moveTo>
                    <a:pt x="8990" y="0"/>
                  </a:moveTo>
                  <a:cubicBezTo>
                    <a:pt x="1" y="0"/>
                    <a:pt x="1" y="13951"/>
                    <a:pt x="8990" y="13951"/>
                  </a:cubicBezTo>
                  <a:cubicBezTo>
                    <a:pt x="18037" y="13951"/>
                    <a:pt x="17979" y="0"/>
                    <a:pt x="8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4"/>
            <p:cNvSpPr/>
            <p:nvPr/>
          </p:nvSpPr>
          <p:spPr>
            <a:xfrm>
              <a:off x="7612914" y="4822706"/>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4"/>
            <p:cNvSpPr/>
            <p:nvPr/>
          </p:nvSpPr>
          <p:spPr>
            <a:xfrm>
              <a:off x="7082553" y="4519043"/>
              <a:ext cx="255350" cy="198208"/>
            </a:xfrm>
            <a:custGeom>
              <a:rect b="b" l="l" r="r" t="t"/>
              <a:pathLst>
                <a:path extrusionOk="0" h="12959" w="16695">
                  <a:moveTo>
                    <a:pt x="8347" y="0"/>
                  </a:moveTo>
                  <a:cubicBezTo>
                    <a:pt x="0" y="0"/>
                    <a:pt x="0" y="12959"/>
                    <a:pt x="8347" y="12959"/>
                  </a:cubicBezTo>
                  <a:cubicBezTo>
                    <a:pt x="16694" y="12959"/>
                    <a:pt x="16694" y="0"/>
                    <a:pt x="83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14"/>
            <p:cNvSpPr/>
            <p:nvPr/>
          </p:nvSpPr>
          <p:spPr>
            <a:xfrm>
              <a:off x="7667940" y="4515234"/>
              <a:ext cx="236598" cy="183035"/>
            </a:xfrm>
            <a:custGeom>
              <a:rect b="b" l="l" r="r" t="t"/>
              <a:pathLst>
                <a:path extrusionOk="0" h="11967" w="15469">
                  <a:moveTo>
                    <a:pt x="7764" y="0"/>
                  </a:moveTo>
                  <a:cubicBezTo>
                    <a:pt x="59" y="0"/>
                    <a:pt x="1" y="11966"/>
                    <a:pt x="7764" y="11966"/>
                  </a:cubicBezTo>
                  <a:cubicBezTo>
                    <a:pt x="15469" y="11966"/>
                    <a:pt x="15469" y="0"/>
                    <a:pt x="77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4"/>
            <p:cNvSpPr/>
            <p:nvPr/>
          </p:nvSpPr>
          <p:spPr>
            <a:xfrm>
              <a:off x="7753763" y="5163829"/>
              <a:ext cx="308026" cy="208027"/>
            </a:xfrm>
            <a:custGeom>
              <a:rect b="b" l="l" r="r" t="t"/>
              <a:pathLst>
                <a:path extrusionOk="0" h="13601" w="20139">
                  <a:moveTo>
                    <a:pt x="10041" y="1"/>
                  </a:moveTo>
                  <a:cubicBezTo>
                    <a:pt x="2277" y="1"/>
                    <a:pt x="1" y="8698"/>
                    <a:pt x="3386" y="13601"/>
                  </a:cubicBezTo>
                  <a:lnTo>
                    <a:pt x="16753" y="13601"/>
                  </a:lnTo>
                  <a:cubicBezTo>
                    <a:pt x="20139" y="8698"/>
                    <a:pt x="17862" y="1"/>
                    <a:pt x="10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4"/>
            <p:cNvSpPr/>
            <p:nvPr/>
          </p:nvSpPr>
          <p:spPr>
            <a:xfrm>
              <a:off x="8122480" y="5102236"/>
              <a:ext cx="235711" cy="183035"/>
            </a:xfrm>
            <a:custGeom>
              <a:rect b="b" l="l" r="r" t="t"/>
              <a:pathLst>
                <a:path extrusionOk="0" h="11967" w="15411">
                  <a:moveTo>
                    <a:pt x="7706" y="0"/>
                  </a:moveTo>
                  <a:cubicBezTo>
                    <a:pt x="1" y="0"/>
                    <a:pt x="1" y="11966"/>
                    <a:pt x="7706" y="11966"/>
                  </a:cubicBezTo>
                  <a:cubicBezTo>
                    <a:pt x="15410" y="11966"/>
                    <a:pt x="15410" y="0"/>
                    <a:pt x="7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4"/>
            <p:cNvSpPr/>
            <p:nvPr/>
          </p:nvSpPr>
          <p:spPr>
            <a:xfrm>
              <a:off x="8012238" y="4629960"/>
              <a:ext cx="334808" cy="259816"/>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4"/>
            <p:cNvSpPr/>
            <p:nvPr/>
          </p:nvSpPr>
          <p:spPr>
            <a:xfrm>
              <a:off x="8492006" y="4503485"/>
              <a:ext cx="197321" cy="152675"/>
            </a:xfrm>
            <a:custGeom>
              <a:rect b="b" l="l" r="r" t="t"/>
              <a:pathLst>
                <a:path extrusionOk="0" h="9982" w="12901">
                  <a:moveTo>
                    <a:pt x="6479" y="1"/>
                  </a:moveTo>
                  <a:cubicBezTo>
                    <a:pt x="0" y="1"/>
                    <a:pt x="0" y="9982"/>
                    <a:pt x="6479" y="9982"/>
                  </a:cubicBezTo>
                  <a:cubicBezTo>
                    <a:pt x="12900" y="9982"/>
                    <a:pt x="12900" y="1"/>
                    <a:pt x="647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4"/>
            <p:cNvSpPr/>
            <p:nvPr/>
          </p:nvSpPr>
          <p:spPr>
            <a:xfrm>
              <a:off x="8454747" y="4872349"/>
              <a:ext cx="216960" cy="167847"/>
            </a:xfrm>
            <a:custGeom>
              <a:rect b="b" l="l" r="r" t="t"/>
              <a:pathLst>
                <a:path extrusionOk="0" h="10974" w="14185">
                  <a:moveTo>
                    <a:pt x="7063" y="0"/>
                  </a:moveTo>
                  <a:cubicBezTo>
                    <a:pt x="0" y="0"/>
                    <a:pt x="0" y="10974"/>
                    <a:pt x="7063" y="10974"/>
                  </a:cubicBezTo>
                  <a:cubicBezTo>
                    <a:pt x="14184" y="10974"/>
                    <a:pt x="14184" y="0"/>
                    <a:pt x="70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14"/>
            <p:cNvSpPr/>
            <p:nvPr/>
          </p:nvSpPr>
          <p:spPr>
            <a:xfrm>
              <a:off x="8628683" y="5189724"/>
              <a:ext cx="290161" cy="182133"/>
            </a:xfrm>
            <a:custGeom>
              <a:rect b="b" l="l" r="r" t="t"/>
              <a:pathLst>
                <a:path extrusionOk="0" h="11908" w="18971">
                  <a:moveTo>
                    <a:pt x="9515" y="0"/>
                  </a:moveTo>
                  <a:cubicBezTo>
                    <a:pt x="2511" y="0"/>
                    <a:pt x="1" y="6947"/>
                    <a:pt x="1927" y="11908"/>
                  </a:cubicBezTo>
                  <a:lnTo>
                    <a:pt x="17103" y="11908"/>
                  </a:lnTo>
                  <a:cubicBezTo>
                    <a:pt x="18971" y="6947"/>
                    <a:pt x="16461" y="0"/>
                    <a:pt x="95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14"/>
            <p:cNvSpPr/>
            <p:nvPr/>
          </p:nvSpPr>
          <p:spPr>
            <a:xfrm>
              <a:off x="6814465" y="5073996"/>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4"/>
            <p:cNvSpPr/>
            <p:nvPr/>
          </p:nvSpPr>
          <p:spPr>
            <a:xfrm>
              <a:off x="7109202" y="5145981"/>
              <a:ext cx="196418" cy="152690"/>
            </a:xfrm>
            <a:custGeom>
              <a:rect b="b" l="l" r="r" t="t"/>
              <a:pathLst>
                <a:path extrusionOk="0" h="9983" w="12842">
                  <a:moveTo>
                    <a:pt x="6421" y="1"/>
                  </a:moveTo>
                  <a:cubicBezTo>
                    <a:pt x="0" y="1"/>
                    <a:pt x="0" y="9982"/>
                    <a:pt x="6421" y="9982"/>
                  </a:cubicBezTo>
                  <a:cubicBezTo>
                    <a:pt x="12842" y="9982"/>
                    <a:pt x="12842" y="1"/>
                    <a:pt x="64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4"/>
            <p:cNvSpPr/>
            <p:nvPr/>
          </p:nvSpPr>
          <p:spPr>
            <a:xfrm>
              <a:off x="8846290" y="4742459"/>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4"/>
            <p:cNvSpPr/>
            <p:nvPr/>
          </p:nvSpPr>
          <p:spPr>
            <a:xfrm>
              <a:off x="7248203" y="4798584"/>
              <a:ext cx="157156" cy="122329"/>
            </a:xfrm>
            <a:custGeom>
              <a:rect b="b" l="l" r="r" t="t"/>
              <a:pathLst>
                <a:path extrusionOk="0" h="7998" w="10275">
                  <a:moveTo>
                    <a:pt x="5138" y="1"/>
                  </a:moveTo>
                  <a:cubicBezTo>
                    <a:pt x="1" y="1"/>
                    <a:pt x="1" y="7998"/>
                    <a:pt x="5138" y="7998"/>
                  </a:cubicBezTo>
                  <a:cubicBezTo>
                    <a:pt x="10274" y="7998"/>
                    <a:pt x="10274"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2" name="Google Shape;752;p14"/>
          <p:cNvSpPr/>
          <p:nvPr/>
        </p:nvSpPr>
        <p:spPr>
          <a:xfrm flipH="1">
            <a:off x="338896" y="229460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4"/>
          <p:cNvSpPr/>
          <p:nvPr/>
        </p:nvSpPr>
        <p:spPr>
          <a:xfrm flipH="1">
            <a:off x="132817" y="3250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4"/>
          <p:cNvSpPr/>
          <p:nvPr/>
        </p:nvSpPr>
        <p:spPr>
          <a:xfrm flipH="1">
            <a:off x="-250332" y="769721"/>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4"/>
          <p:cNvSpPr/>
          <p:nvPr/>
        </p:nvSpPr>
        <p:spPr>
          <a:xfrm flipH="1">
            <a:off x="838567" y="64768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4"/>
          <p:cNvSpPr/>
          <p:nvPr/>
        </p:nvSpPr>
        <p:spPr>
          <a:xfrm flipH="1">
            <a:off x="636821"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4"/>
          <p:cNvSpPr/>
          <p:nvPr/>
        </p:nvSpPr>
        <p:spPr>
          <a:xfrm flipH="1">
            <a:off x="471721" y="296647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4"/>
          <p:cNvSpPr/>
          <p:nvPr/>
        </p:nvSpPr>
        <p:spPr>
          <a:xfrm flipH="1">
            <a:off x="-468769" y="2294608"/>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4"/>
          <p:cNvSpPr/>
          <p:nvPr/>
        </p:nvSpPr>
        <p:spPr>
          <a:xfrm flipH="1">
            <a:off x="-4" y="1"/>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4"/>
          <p:cNvSpPr/>
          <p:nvPr/>
        </p:nvSpPr>
        <p:spPr>
          <a:xfrm flipH="1">
            <a:off x="110117" y="3274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4"/>
          <p:cNvSpPr/>
          <p:nvPr/>
        </p:nvSpPr>
        <p:spPr>
          <a:xfrm flipH="1">
            <a:off x="116117" y="1715306"/>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4"/>
          <p:cNvSpPr/>
          <p:nvPr/>
        </p:nvSpPr>
        <p:spPr>
          <a:xfrm flipH="1">
            <a:off x="931668" y="-188642"/>
            <a:ext cx="865750" cy="671878"/>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4"/>
          <p:cNvSpPr/>
          <p:nvPr/>
        </p:nvSpPr>
        <p:spPr>
          <a:xfrm flipH="1">
            <a:off x="1959442" y="297931"/>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4"/>
          <p:cNvSpPr/>
          <p:nvPr/>
        </p:nvSpPr>
        <p:spPr>
          <a:xfrm flipH="1">
            <a:off x="1574321" y="7369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4"/>
          <p:cNvSpPr/>
          <p:nvPr/>
        </p:nvSpPr>
        <p:spPr>
          <a:xfrm flipH="1">
            <a:off x="2925892" y="226318"/>
            <a:ext cx="280849" cy="217943"/>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4"/>
          <p:cNvSpPr/>
          <p:nvPr/>
        </p:nvSpPr>
        <p:spPr>
          <a:xfrm flipH="1">
            <a:off x="2667221" y="596939"/>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4"/>
          <p:cNvSpPr/>
          <p:nvPr/>
        </p:nvSpPr>
        <p:spPr>
          <a:xfrm flipH="1">
            <a:off x="2338121" y="226326"/>
            <a:ext cx="132818" cy="103069"/>
          </a:xfrm>
          <a:custGeom>
            <a:rect b="b" l="l" r="r" t="t"/>
            <a:pathLst>
              <a:path extrusionOk="0" h="16987" w="21890">
                <a:moveTo>
                  <a:pt x="10974" y="1"/>
                </a:moveTo>
                <a:cubicBezTo>
                  <a:pt x="0" y="1"/>
                  <a:pt x="0" y="16986"/>
                  <a:pt x="10974" y="16986"/>
                </a:cubicBezTo>
                <a:cubicBezTo>
                  <a:pt x="21889" y="16986"/>
                  <a:pt x="21889" y="1"/>
                  <a:pt x="10974"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4"/>
              </a:buClr>
              <a:buSzPts val="3500"/>
              <a:buFont typeface="IBM Plex Sans"/>
              <a:buNone/>
              <a:defRPr b="1" i="0" sz="3500" u="none" cap="none" strike="noStrike">
                <a:solidFill>
                  <a:schemeClr val="accent4"/>
                </a:solidFill>
                <a:latin typeface="IBM Plex Sans"/>
                <a:ea typeface="IBM Plex Sans"/>
                <a:cs typeface="IBM Plex Sans"/>
                <a:sym typeface="IBM Plex Sans"/>
              </a:defRPr>
            </a:lvl1pPr>
            <a:lvl2pPr lvl="1" marR="0" rtl="0" algn="l">
              <a:lnSpc>
                <a:spcPct val="100000"/>
              </a:lnSpc>
              <a:spcBef>
                <a:spcPts val="0"/>
              </a:spcBef>
              <a:spcAft>
                <a:spcPts val="0"/>
              </a:spcAft>
              <a:buClr>
                <a:schemeClr val="accent4"/>
              </a:buClr>
              <a:buSzPts val="3500"/>
              <a:buFont typeface="IBM Plex Sans"/>
              <a:buNone/>
              <a:defRPr b="1" i="0" sz="3500" u="none" cap="none" strike="noStrike">
                <a:solidFill>
                  <a:schemeClr val="accent4"/>
                </a:solidFill>
                <a:latin typeface="IBM Plex Sans"/>
                <a:ea typeface="IBM Plex Sans"/>
                <a:cs typeface="IBM Plex Sans"/>
                <a:sym typeface="IBM Plex Sans"/>
              </a:defRPr>
            </a:lvl2pPr>
            <a:lvl3pPr lvl="2" marR="0" rtl="0" algn="l">
              <a:lnSpc>
                <a:spcPct val="100000"/>
              </a:lnSpc>
              <a:spcBef>
                <a:spcPts val="0"/>
              </a:spcBef>
              <a:spcAft>
                <a:spcPts val="0"/>
              </a:spcAft>
              <a:buClr>
                <a:schemeClr val="accent4"/>
              </a:buClr>
              <a:buSzPts val="3500"/>
              <a:buFont typeface="IBM Plex Sans"/>
              <a:buNone/>
              <a:defRPr b="1" i="0" sz="3500" u="none" cap="none" strike="noStrike">
                <a:solidFill>
                  <a:schemeClr val="accent4"/>
                </a:solidFill>
                <a:latin typeface="IBM Plex Sans"/>
                <a:ea typeface="IBM Plex Sans"/>
                <a:cs typeface="IBM Plex Sans"/>
                <a:sym typeface="IBM Plex Sans"/>
              </a:defRPr>
            </a:lvl3pPr>
            <a:lvl4pPr lvl="3" marR="0" rtl="0" algn="l">
              <a:lnSpc>
                <a:spcPct val="100000"/>
              </a:lnSpc>
              <a:spcBef>
                <a:spcPts val="0"/>
              </a:spcBef>
              <a:spcAft>
                <a:spcPts val="0"/>
              </a:spcAft>
              <a:buClr>
                <a:schemeClr val="accent4"/>
              </a:buClr>
              <a:buSzPts val="3500"/>
              <a:buFont typeface="IBM Plex Sans"/>
              <a:buNone/>
              <a:defRPr b="1" i="0" sz="3500" u="none" cap="none" strike="noStrike">
                <a:solidFill>
                  <a:schemeClr val="accent4"/>
                </a:solidFill>
                <a:latin typeface="IBM Plex Sans"/>
                <a:ea typeface="IBM Plex Sans"/>
                <a:cs typeface="IBM Plex Sans"/>
                <a:sym typeface="IBM Plex Sans"/>
              </a:defRPr>
            </a:lvl4pPr>
            <a:lvl5pPr lvl="4" marR="0" rtl="0" algn="l">
              <a:lnSpc>
                <a:spcPct val="100000"/>
              </a:lnSpc>
              <a:spcBef>
                <a:spcPts val="0"/>
              </a:spcBef>
              <a:spcAft>
                <a:spcPts val="0"/>
              </a:spcAft>
              <a:buClr>
                <a:schemeClr val="accent4"/>
              </a:buClr>
              <a:buSzPts val="3500"/>
              <a:buFont typeface="IBM Plex Sans"/>
              <a:buNone/>
              <a:defRPr b="1" i="0" sz="3500" u="none" cap="none" strike="noStrike">
                <a:solidFill>
                  <a:schemeClr val="accent4"/>
                </a:solidFill>
                <a:latin typeface="IBM Plex Sans"/>
                <a:ea typeface="IBM Plex Sans"/>
                <a:cs typeface="IBM Plex Sans"/>
                <a:sym typeface="IBM Plex Sans"/>
              </a:defRPr>
            </a:lvl5pPr>
            <a:lvl6pPr lvl="5" marR="0" rtl="0" algn="l">
              <a:lnSpc>
                <a:spcPct val="100000"/>
              </a:lnSpc>
              <a:spcBef>
                <a:spcPts val="0"/>
              </a:spcBef>
              <a:spcAft>
                <a:spcPts val="0"/>
              </a:spcAft>
              <a:buClr>
                <a:schemeClr val="accent4"/>
              </a:buClr>
              <a:buSzPts val="3500"/>
              <a:buFont typeface="IBM Plex Sans"/>
              <a:buNone/>
              <a:defRPr b="1" i="0" sz="3500" u="none" cap="none" strike="noStrike">
                <a:solidFill>
                  <a:schemeClr val="accent4"/>
                </a:solidFill>
                <a:latin typeface="IBM Plex Sans"/>
                <a:ea typeface="IBM Plex Sans"/>
                <a:cs typeface="IBM Plex Sans"/>
                <a:sym typeface="IBM Plex Sans"/>
              </a:defRPr>
            </a:lvl6pPr>
            <a:lvl7pPr lvl="6" marR="0" rtl="0" algn="l">
              <a:lnSpc>
                <a:spcPct val="100000"/>
              </a:lnSpc>
              <a:spcBef>
                <a:spcPts val="0"/>
              </a:spcBef>
              <a:spcAft>
                <a:spcPts val="0"/>
              </a:spcAft>
              <a:buClr>
                <a:schemeClr val="accent4"/>
              </a:buClr>
              <a:buSzPts val="3500"/>
              <a:buFont typeface="IBM Plex Sans"/>
              <a:buNone/>
              <a:defRPr b="1" i="0" sz="3500" u="none" cap="none" strike="noStrike">
                <a:solidFill>
                  <a:schemeClr val="accent4"/>
                </a:solidFill>
                <a:latin typeface="IBM Plex Sans"/>
                <a:ea typeface="IBM Plex Sans"/>
                <a:cs typeface="IBM Plex Sans"/>
                <a:sym typeface="IBM Plex Sans"/>
              </a:defRPr>
            </a:lvl7pPr>
            <a:lvl8pPr lvl="7" marR="0" rtl="0" algn="l">
              <a:lnSpc>
                <a:spcPct val="100000"/>
              </a:lnSpc>
              <a:spcBef>
                <a:spcPts val="0"/>
              </a:spcBef>
              <a:spcAft>
                <a:spcPts val="0"/>
              </a:spcAft>
              <a:buClr>
                <a:schemeClr val="accent4"/>
              </a:buClr>
              <a:buSzPts val="3500"/>
              <a:buFont typeface="IBM Plex Sans"/>
              <a:buNone/>
              <a:defRPr b="1" i="0" sz="3500" u="none" cap="none" strike="noStrike">
                <a:solidFill>
                  <a:schemeClr val="accent4"/>
                </a:solidFill>
                <a:latin typeface="IBM Plex Sans"/>
                <a:ea typeface="IBM Plex Sans"/>
                <a:cs typeface="IBM Plex Sans"/>
                <a:sym typeface="IBM Plex Sans"/>
              </a:defRPr>
            </a:lvl8pPr>
            <a:lvl9pPr lvl="8" marR="0" rtl="0" algn="l">
              <a:lnSpc>
                <a:spcPct val="100000"/>
              </a:lnSpc>
              <a:spcBef>
                <a:spcPts val="0"/>
              </a:spcBef>
              <a:spcAft>
                <a:spcPts val="0"/>
              </a:spcAft>
              <a:buClr>
                <a:schemeClr val="accent4"/>
              </a:buClr>
              <a:buSzPts val="3500"/>
              <a:buFont typeface="IBM Plex Sans"/>
              <a:buNone/>
              <a:defRPr b="1" i="0" sz="3500" u="none" cap="none" strike="noStrike">
                <a:solidFill>
                  <a:schemeClr val="accent4"/>
                </a:solidFill>
                <a:latin typeface="IBM Plex Sans"/>
                <a:ea typeface="IBM Plex Sans"/>
                <a:cs typeface="IBM Plex Sans"/>
                <a:sym typeface="IBM Plex Sans"/>
              </a:defRPr>
            </a:lvl9pPr>
          </a:lstStyle>
          <a:p/>
        </p:txBody>
      </p:sp>
      <p:sp>
        <p:nvSpPr>
          <p:cNvPr id="7" name="Google Shape;7;p5"/>
          <p:cNvSpPr txBox="1"/>
          <p:nvPr>
            <p:ph idx="1" type="body"/>
          </p:nvPr>
        </p:nvSpPr>
        <p:spPr>
          <a:xfrm>
            <a:off x="621100" y="1152475"/>
            <a:ext cx="7901700" cy="3416400"/>
          </a:xfrm>
          <a:prstGeom prst="rect">
            <a:avLst/>
          </a:prstGeom>
          <a:noFill/>
          <a:ln>
            <a:noFill/>
          </a:ln>
        </p:spPr>
        <p:txBody>
          <a:bodyPr anchorCtr="0" anchor="ctr" bIns="91425" lIns="91425" spcFirstLastPara="1" rIns="91425" wrap="square" tIns="91425">
            <a:noAutofit/>
          </a:bodyPr>
          <a:lstStyle>
            <a:lvl1pPr indent="-330200" lvl="0" marL="457200" marR="0" rtl="0" algn="l">
              <a:lnSpc>
                <a:spcPct val="115000"/>
              </a:lnSpc>
              <a:spcBef>
                <a:spcPts val="0"/>
              </a:spcBef>
              <a:spcAft>
                <a:spcPts val="0"/>
              </a:spcAft>
              <a:buClr>
                <a:schemeClr val="dk2"/>
              </a:buClr>
              <a:buSzPts val="1600"/>
              <a:buFont typeface="IBM Plex Sans"/>
              <a:buChar char="●"/>
              <a:defRPr b="0" i="0" sz="1600" u="none" cap="none" strike="noStrike">
                <a:solidFill>
                  <a:schemeClr val="dk2"/>
                </a:solidFill>
                <a:latin typeface="IBM Plex Sans"/>
                <a:ea typeface="IBM Plex Sans"/>
                <a:cs typeface="IBM Plex Sans"/>
                <a:sym typeface="IBM Plex Sans"/>
              </a:defRPr>
            </a:lvl1pPr>
            <a:lvl2pPr indent="-330200" lvl="1" marL="914400" marR="0" rtl="0" algn="l">
              <a:lnSpc>
                <a:spcPct val="115000"/>
              </a:lnSpc>
              <a:spcBef>
                <a:spcPts val="0"/>
              </a:spcBef>
              <a:spcAft>
                <a:spcPts val="0"/>
              </a:spcAft>
              <a:buClr>
                <a:schemeClr val="dk2"/>
              </a:buClr>
              <a:buSzPts val="1600"/>
              <a:buFont typeface="IBM Plex Sans"/>
              <a:buChar char="○"/>
              <a:defRPr b="0" i="0" sz="1600" u="none" cap="none" strike="noStrike">
                <a:solidFill>
                  <a:schemeClr val="dk2"/>
                </a:solidFill>
                <a:latin typeface="IBM Plex Sans"/>
                <a:ea typeface="IBM Plex Sans"/>
                <a:cs typeface="IBM Plex Sans"/>
                <a:sym typeface="IBM Plex Sans"/>
              </a:defRPr>
            </a:lvl2pPr>
            <a:lvl3pPr indent="-330200" lvl="2" marL="1371600" marR="0" rtl="0" algn="l">
              <a:lnSpc>
                <a:spcPct val="115000"/>
              </a:lnSpc>
              <a:spcBef>
                <a:spcPts val="0"/>
              </a:spcBef>
              <a:spcAft>
                <a:spcPts val="0"/>
              </a:spcAft>
              <a:buClr>
                <a:schemeClr val="dk2"/>
              </a:buClr>
              <a:buSzPts val="1600"/>
              <a:buFont typeface="IBM Plex Sans"/>
              <a:buChar char="■"/>
              <a:defRPr b="0" i="0" sz="1600" u="none" cap="none" strike="noStrike">
                <a:solidFill>
                  <a:schemeClr val="dk2"/>
                </a:solidFill>
                <a:latin typeface="IBM Plex Sans"/>
                <a:ea typeface="IBM Plex Sans"/>
                <a:cs typeface="IBM Plex Sans"/>
                <a:sym typeface="IBM Plex Sans"/>
              </a:defRPr>
            </a:lvl3pPr>
            <a:lvl4pPr indent="-330200" lvl="3" marL="1828800" marR="0" rtl="0" algn="l">
              <a:lnSpc>
                <a:spcPct val="115000"/>
              </a:lnSpc>
              <a:spcBef>
                <a:spcPts val="0"/>
              </a:spcBef>
              <a:spcAft>
                <a:spcPts val="0"/>
              </a:spcAft>
              <a:buClr>
                <a:schemeClr val="dk2"/>
              </a:buClr>
              <a:buSzPts val="1600"/>
              <a:buFont typeface="IBM Plex Sans"/>
              <a:buChar char="●"/>
              <a:defRPr b="0" i="0" sz="1600" u="none" cap="none" strike="noStrike">
                <a:solidFill>
                  <a:schemeClr val="dk2"/>
                </a:solidFill>
                <a:latin typeface="IBM Plex Sans"/>
                <a:ea typeface="IBM Plex Sans"/>
                <a:cs typeface="IBM Plex Sans"/>
                <a:sym typeface="IBM Plex Sans"/>
              </a:defRPr>
            </a:lvl4pPr>
            <a:lvl5pPr indent="-330200" lvl="4" marL="2286000" marR="0" rtl="0" algn="l">
              <a:lnSpc>
                <a:spcPct val="115000"/>
              </a:lnSpc>
              <a:spcBef>
                <a:spcPts val="0"/>
              </a:spcBef>
              <a:spcAft>
                <a:spcPts val="0"/>
              </a:spcAft>
              <a:buClr>
                <a:schemeClr val="dk2"/>
              </a:buClr>
              <a:buSzPts val="1600"/>
              <a:buFont typeface="IBM Plex Sans"/>
              <a:buChar char="○"/>
              <a:defRPr b="0" i="0" sz="1600" u="none" cap="none" strike="noStrike">
                <a:solidFill>
                  <a:schemeClr val="dk2"/>
                </a:solidFill>
                <a:latin typeface="IBM Plex Sans"/>
                <a:ea typeface="IBM Plex Sans"/>
                <a:cs typeface="IBM Plex Sans"/>
                <a:sym typeface="IBM Plex Sans"/>
              </a:defRPr>
            </a:lvl5pPr>
            <a:lvl6pPr indent="-330200" lvl="5" marL="2743200" marR="0" rtl="0" algn="l">
              <a:lnSpc>
                <a:spcPct val="115000"/>
              </a:lnSpc>
              <a:spcBef>
                <a:spcPts val="0"/>
              </a:spcBef>
              <a:spcAft>
                <a:spcPts val="0"/>
              </a:spcAft>
              <a:buClr>
                <a:schemeClr val="dk2"/>
              </a:buClr>
              <a:buSzPts val="1600"/>
              <a:buFont typeface="IBM Plex Sans"/>
              <a:buChar char="■"/>
              <a:defRPr b="0" i="0" sz="1600" u="none" cap="none" strike="noStrike">
                <a:solidFill>
                  <a:schemeClr val="dk2"/>
                </a:solidFill>
                <a:latin typeface="IBM Plex Sans"/>
                <a:ea typeface="IBM Plex Sans"/>
                <a:cs typeface="IBM Plex Sans"/>
                <a:sym typeface="IBM Plex Sans"/>
              </a:defRPr>
            </a:lvl6pPr>
            <a:lvl7pPr indent="-330200" lvl="6" marL="3200400" marR="0" rtl="0" algn="l">
              <a:lnSpc>
                <a:spcPct val="115000"/>
              </a:lnSpc>
              <a:spcBef>
                <a:spcPts val="0"/>
              </a:spcBef>
              <a:spcAft>
                <a:spcPts val="0"/>
              </a:spcAft>
              <a:buClr>
                <a:schemeClr val="dk2"/>
              </a:buClr>
              <a:buSzPts val="1600"/>
              <a:buFont typeface="IBM Plex Sans"/>
              <a:buChar char="●"/>
              <a:defRPr b="0" i="0" sz="1600" u="none" cap="none" strike="noStrike">
                <a:solidFill>
                  <a:schemeClr val="dk2"/>
                </a:solidFill>
                <a:latin typeface="IBM Plex Sans"/>
                <a:ea typeface="IBM Plex Sans"/>
                <a:cs typeface="IBM Plex Sans"/>
                <a:sym typeface="IBM Plex Sans"/>
              </a:defRPr>
            </a:lvl7pPr>
            <a:lvl8pPr indent="-330200" lvl="7" marL="3657600" marR="0" rtl="0" algn="l">
              <a:lnSpc>
                <a:spcPct val="115000"/>
              </a:lnSpc>
              <a:spcBef>
                <a:spcPts val="0"/>
              </a:spcBef>
              <a:spcAft>
                <a:spcPts val="0"/>
              </a:spcAft>
              <a:buClr>
                <a:schemeClr val="dk2"/>
              </a:buClr>
              <a:buSzPts val="1600"/>
              <a:buFont typeface="IBM Plex Sans"/>
              <a:buChar char="○"/>
              <a:defRPr b="0" i="0" sz="1600" u="none" cap="none" strike="noStrike">
                <a:solidFill>
                  <a:schemeClr val="dk2"/>
                </a:solidFill>
                <a:latin typeface="IBM Plex Sans"/>
                <a:ea typeface="IBM Plex Sans"/>
                <a:cs typeface="IBM Plex Sans"/>
                <a:sym typeface="IBM Plex Sans"/>
              </a:defRPr>
            </a:lvl8pPr>
            <a:lvl9pPr indent="-330200" lvl="8" marL="4114800" marR="0" rtl="0" algn="l">
              <a:lnSpc>
                <a:spcPct val="115000"/>
              </a:lnSpc>
              <a:spcBef>
                <a:spcPts val="0"/>
              </a:spcBef>
              <a:spcAft>
                <a:spcPts val="0"/>
              </a:spcAft>
              <a:buClr>
                <a:schemeClr val="dk2"/>
              </a:buClr>
              <a:buSzPts val="1600"/>
              <a:buFont typeface="IBM Plex Sans"/>
              <a:buChar char="■"/>
              <a:defRPr b="0" i="0" sz="1600" u="none" cap="none" strike="noStrike">
                <a:solidFill>
                  <a:schemeClr val="dk2"/>
                </a:solidFill>
                <a:latin typeface="IBM Plex Sans"/>
                <a:ea typeface="IBM Plex Sans"/>
                <a:cs typeface="IBM Plex Sans"/>
                <a:sym typeface="IBM Plex Sans"/>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1" name="Shape 2251"/>
        <p:cNvGrpSpPr/>
        <p:nvPr/>
      </p:nvGrpSpPr>
      <p:grpSpPr>
        <a:xfrm>
          <a:off x="0" y="0"/>
          <a:ext cx="0" cy="0"/>
          <a:chOff x="0" y="0"/>
          <a:chExt cx="0" cy="0"/>
        </a:xfrm>
      </p:grpSpPr>
      <p:sp>
        <p:nvSpPr>
          <p:cNvPr id="2252" name="Google Shape;2252;p1"/>
          <p:cNvSpPr txBox="1"/>
          <p:nvPr>
            <p:ph type="ctrTitle"/>
          </p:nvPr>
        </p:nvSpPr>
        <p:spPr>
          <a:xfrm>
            <a:off x="621100" y="999025"/>
            <a:ext cx="5881800" cy="2505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5200"/>
              <a:buNone/>
            </a:pPr>
            <a:r>
              <a:rPr lang="en" sz="3500">
                <a:latin typeface="Arial"/>
                <a:ea typeface="Arial"/>
                <a:cs typeface="Arial"/>
                <a:sym typeface="Arial"/>
              </a:rPr>
              <a:t>HAIR AND SCALP DISEASE DETECTION </a:t>
            </a:r>
            <a:endParaRPr sz="3500">
              <a:latin typeface="Arial"/>
              <a:ea typeface="Arial"/>
              <a:cs typeface="Arial"/>
              <a:sym typeface="Arial"/>
            </a:endParaRPr>
          </a:p>
        </p:txBody>
      </p:sp>
      <p:sp>
        <p:nvSpPr>
          <p:cNvPr id="2253" name="Google Shape;2253;p1"/>
          <p:cNvSpPr txBox="1"/>
          <p:nvPr>
            <p:ph idx="1" type="subTitle"/>
          </p:nvPr>
        </p:nvSpPr>
        <p:spPr>
          <a:xfrm>
            <a:off x="4179100" y="3543625"/>
            <a:ext cx="2496900" cy="994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sz="1400"/>
              <a:t>Presented by:  Abhi Krishnan</a:t>
            </a:r>
            <a:endParaRPr sz="1400"/>
          </a:p>
          <a:p>
            <a:pPr indent="0" lvl="0" marL="0" rtl="0" algn="l">
              <a:lnSpc>
                <a:spcPct val="100000"/>
              </a:lnSpc>
              <a:spcBef>
                <a:spcPts val="0"/>
              </a:spcBef>
              <a:spcAft>
                <a:spcPts val="0"/>
              </a:spcAft>
              <a:buSzPts val="2800"/>
              <a:buNone/>
            </a:pPr>
            <a:r>
              <a:rPr lang="en" sz="1400"/>
              <a:t>Roll No.: MCA23-102</a:t>
            </a:r>
            <a:endParaRPr sz="1400"/>
          </a:p>
          <a:p>
            <a:pPr indent="0" lvl="0" marL="0" rtl="0" algn="l">
              <a:lnSpc>
                <a:spcPct val="100000"/>
              </a:lnSpc>
              <a:spcBef>
                <a:spcPts val="0"/>
              </a:spcBef>
              <a:spcAft>
                <a:spcPts val="0"/>
              </a:spcAft>
              <a:buSzPts val="2800"/>
              <a:buNone/>
            </a:pPr>
            <a:r>
              <a:rPr lang="en" sz="1400"/>
              <a:t>Guide: Prof. Nadera Beevi S</a:t>
            </a:r>
            <a:endParaRPr sz="1400"/>
          </a:p>
          <a:p>
            <a:pPr indent="0" lvl="0" marL="0" rtl="0" algn="l">
              <a:lnSpc>
                <a:spcPct val="100000"/>
              </a:lnSpc>
              <a:spcBef>
                <a:spcPts val="0"/>
              </a:spcBef>
              <a:spcAft>
                <a:spcPts val="0"/>
              </a:spcAft>
              <a:buSzPts val="2800"/>
              <a:buNone/>
            </a:pPr>
            <a:r>
              <a:rPr lang="en" sz="1400"/>
              <a:t>Date: 06/11/2024</a:t>
            </a:r>
            <a:endParaRPr sz="1400"/>
          </a:p>
        </p:txBody>
      </p:sp>
      <p:sp>
        <p:nvSpPr>
          <p:cNvPr id="2254" name="Google Shape;2254;p1"/>
          <p:cNvSpPr/>
          <p:nvPr/>
        </p:nvSpPr>
        <p:spPr>
          <a:xfrm>
            <a:off x="11135525" y="355375"/>
            <a:ext cx="1350" cy="1800"/>
          </a:xfrm>
          <a:custGeom>
            <a:rect b="b" l="l" r="r" t="t"/>
            <a:pathLst>
              <a:path extrusionOk="0" h="72" w="54">
                <a:moveTo>
                  <a:pt x="0" y="1"/>
                </a:moveTo>
                <a:lnTo>
                  <a:pt x="53" y="71"/>
                </a:lnTo>
                <a:lnTo>
                  <a:pt x="53" y="54"/>
                </a:lnTo>
                <a:cubicBezTo>
                  <a:pt x="36" y="36"/>
                  <a:pt x="18" y="18"/>
                  <a:pt x="0" y="1"/>
                </a:cubicBezTo>
                <a:close/>
              </a:path>
            </a:pathLst>
          </a:custGeom>
          <a:solidFill>
            <a:srgbClr val="8E3F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1"/>
          <p:cNvSpPr/>
          <p:nvPr/>
        </p:nvSpPr>
        <p:spPr>
          <a:xfrm>
            <a:off x="11192950" y="711500"/>
            <a:ext cx="13275" cy="25425"/>
          </a:xfrm>
          <a:custGeom>
            <a:rect b="b" l="l" r="r" t="t"/>
            <a:pathLst>
              <a:path extrusionOk="0" h="1017" w="531">
                <a:moveTo>
                  <a:pt x="1" y="0"/>
                </a:moveTo>
                <a:cubicBezTo>
                  <a:pt x="142" y="336"/>
                  <a:pt x="301" y="672"/>
                  <a:pt x="460" y="990"/>
                </a:cubicBezTo>
                <a:cubicBezTo>
                  <a:pt x="469" y="1008"/>
                  <a:pt x="482" y="1017"/>
                  <a:pt x="496" y="1017"/>
                </a:cubicBezTo>
                <a:cubicBezTo>
                  <a:pt x="509" y="1017"/>
                  <a:pt x="522" y="1008"/>
                  <a:pt x="531" y="990"/>
                </a:cubicBezTo>
                <a:cubicBezTo>
                  <a:pt x="531" y="990"/>
                  <a:pt x="531" y="972"/>
                  <a:pt x="531" y="972"/>
                </a:cubicBezTo>
                <a:cubicBezTo>
                  <a:pt x="496" y="902"/>
                  <a:pt x="478" y="849"/>
                  <a:pt x="443" y="796"/>
                </a:cubicBezTo>
                <a:cubicBezTo>
                  <a:pt x="425" y="725"/>
                  <a:pt x="390" y="637"/>
                  <a:pt x="337" y="548"/>
                </a:cubicBezTo>
                <a:cubicBezTo>
                  <a:pt x="231" y="371"/>
                  <a:pt x="107" y="195"/>
                  <a:pt x="1" y="0"/>
                </a:cubicBezTo>
                <a:close/>
              </a:path>
            </a:pathLst>
          </a:custGeom>
          <a:solidFill>
            <a:srgbClr val="BD7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1"/>
          <p:cNvSpPr/>
          <p:nvPr/>
        </p:nvSpPr>
        <p:spPr>
          <a:xfrm rot="-1081970">
            <a:off x="-1189492" y="4905469"/>
            <a:ext cx="2190" cy="2190"/>
          </a:xfrm>
          <a:custGeom>
            <a:rect b="b" l="l" r="r" t="t"/>
            <a:pathLst>
              <a:path extrusionOk="0" h="72" w="72">
                <a:moveTo>
                  <a:pt x="1" y="1"/>
                </a:moveTo>
                <a:cubicBezTo>
                  <a:pt x="1" y="36"/>
                  <a:pt x="36" y="71"/>
                  <a:pt x="72" y="7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1"/>
          <p:cNvSpPr/>
          <p:nvPr/>
        </p:nvSpPr>
        <p:spPr>
          <a:xfrm>
            <a:off x="7817562" y="2860251"/>
            <a:ext cx="632984" cy="2275697"/>
          </a:xfrm>
          <a:custGeom>
            <a:rect b="b" l="l" r="r" t="t"/>
            <a:pathLst>
              <a:path extrusionOk="0" h="148787" w="41385">
                <a:moveTo>
                  <a:pt x="0" y="1"/>
                </a:moveTo>
                <a:lnTo>
                  <a:pt x="0" y="1"/>
                </a:lnTo>
                <a:cubicBezTo>
                  <a:pt x="14651" y="42961"/>
                  <a:pt x="22298" y="87965"/>
                  <a:pt x="22706" y="133377"/>
                </a:cubicBezTo>
                <a:cubicBezTo>
                  <a:pt x="17103" y="139156"/>
                  <a:pt x="21189" y="148787"/>
                  <a:pt x="29244" y="148787"/>
                </a:cubicBezTo>
                <a:cubicBezTo>
                  <a:pt x="37241" y="148787"/>
                  <a:pt x="41385" y="139156"/>
                  <a:pt x="35781" y="133377"/>
                </a:cubicBezTo>
                <a:lnTo>
                  <a:pt x="35781" y="133319"/>
                </a:lnTo>
                <a:cubicBezTo>
                  <a:pt x="31112" y="87265"/>
                  <a:pt x="19029" y="4226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1"/>
          <p:cNvSpPr/>
          <p:nvPr/>
        </p:nvSpPr>
        <p:spPr>
          <a:xfrm>
            <a:off x="6595354" y="2860251"/>
            <a:ext cx="632999" cy="2275697"/>
          </a:xfrm>
          <a:custGeom>
            <a:rect b="b" l="l" r="r" t="t"/>
            <a:pathLst>
              <a:path extrusionOk="0" h="148787" w="41386">
                <a:moveTo>
                  <a:pt x="1" y="1"/>
                </a:moveTo>
                <a:cubicBezTo>
                  <a:pt x="14651" y="42961"/>
                  <a:pt x="22298" y="87965"/>
                  <a:pt x="22707" y="133377"/>
                </a:cubicBezTo>
                <a:cubicBezTo>
                  <a:pt x="17103" y="139156"/>
                  <a:pt x="21189" y="148787"/>
                  <a:pt x="29244" y="148787"/>
                </a:cubicBezTo>
                <a:cubicBezTo>
                  <a:pt x="37299" y="148787"/>
                  <a:pt x="41385" y="139156"/>
                  <a:pt x="35782" y="133377"/>
                </a:cubicBezTo>
                <a:lnTo>
                  <a:pt x="35782" y="133319"/>
                </a:lnTo>
                <a:cubicBezTo>
                  <a:pt x="31112" y="87265"/>
                  <a:pt x="19029" y="4226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1"/>
          <p:cNvSpPr/>
          <p:nvPr/>
        </p:nvSpPr>
        <p:spPr>
          <a:xfrm>
            <a:off x="7106910" y="2547789"/>
            <a:ext cx="779403" cy="2780126"/>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8" name="Shape 2408"/>
        <p:cNvGrpSpPr/>
        <p:nvPr/>
      </p:nvGrpSpPr>
      <p:grpSpPr>
        <a:xfrm>
          <a:off x="0" y="0"/>
          <a:ext cx="0" cy="0"/>
          <a:chOff x="0" y="0"/>
          <a:chExt cx="0" cy="0"/>
        </a:xfrm>
      </p:grpSpPr>
      <p:sp>
        <p:nvSpPr>
          <p:cNvPr id="2409" name="Google Shape;2409;g315797994ec_0_110"/>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Block Diagram</a:t>
            </a:r>
            <a:endParaRPr/>
          </a:p>
        </p:txBody>
      </p:sp>
      <p:pic>
        <p:nvPicPr>
          <p:cNvPr id="2410" name="Google Shape;2410;g315797994ec_0_110"/>
          <p:cNvPicPr preferRelativeResize="0"/>
          <p:nvPr/>
        </p:nvPicPr>
        <p:blipFill rotWithShape="1">
          <a:blip r:embed="rId3">
            <a:alphaModFix/>
          </a:blip>
          <a:srcRect b="0" l="0" r="0" t="0"/>
          <a:stretch/>
        </p:blipFill>
        <p:spPr>
          <a:xfrm>
            <a:off x="1577350" y="1170125"/>
            <a:ext cx="5417800" cy="3020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4" name="Shape 2414"/>
        <p:cNvGrpSpPr/>
        <p:nvPr/>
      </p:nvGrpSpPr>
      <p:grpSpPr>
        <a:xfrm>
          <a:off x="0" y="0"/>
          <a:ext cx="0" cy="0"/>
          <a:chOff x="0" y="0"/>
          <a:chExt cx="0" cy="0"/>
        </a:xfrm>
      </p:grpSpPr>
      <p:sp>
        <p:nvSpPr>
          <p:cNvPr id="2415" name="Google Shape;2415;g2f86a65143b_0_3069"/>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sz="3000">
                <a:latin typeface="Arial"/>
                <a:ea typeface="Arial"/>
                <a:cs typeface="Arial"/>
                <a:sym typeface="Arial"/>
              </a:rPr>
              <a:t>Results</a:t>
            </a:r>
            <a:endParaRPr sz="3000">
              <a:latin typeface="Arial"/>
              <a:ea typeface="Arial"/>
              <a:cs typeface="Arial"/>
              <a:sym typeface="Arial"/>
            </a:endParaRPr>
          </a:p>
        </p:txBody>
      </p:sp>
      <p:graphicFrame>
        <p:nvGraphicFramePr>
          <p:cNvPr id="2416" name="Google Shape;2416;g2f86a65143b_0_3069"/>
          <p:cNvGraphicFramePr/>
          <p:nvPr/>
        </p:nvGraphicFramePr>
        <p:xfrm>
          <a:off x="952500" y="1809750"/>
          <a:ext cx="3000000" cy="3000000"/>
        </p:xfrm>
        <a:graphic>
          <a:graphicData uri="http://schemas.openxmlformats.org/drawingml/2006/table">
            <a:tbl>
              <a:tblPr>
                <a:noFill/>
                <a:tableStyleId>{4127C8A9-B235-4923-87A0-E86193477B6F}</a:tableStyleId>
              </a:tblPr>
              <a:tblGrid>
                <a:gridCol w="1809750"/>
                <a:gridCol w="1809750"/>
                <a:gridCol w="1809750"/>
                <a:gridCol w="1809750"/>
              </a:tblGrid>
              <a:tr h="381000">
                <a:tc>
                  <a:txBody>
                    <a:bodyPr/>
                    <a:lstStyle/>
                    <a:p>
                      <a:pPr indent="0" lvl="0" marL="0" marR="0" rtl="0" algn="just">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t>VGG</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t>CNN</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t>MOBILENET</a:t>
                      </a:r>
                      <a:endParaRPr b="1" sz="1400" u="none" cap="none" strike="noStrike"/>
                    </a:p>
                  </a:txBody>
                  <a:tcPr marT="91425" marB="91425" marR="91425" marL="91425"/>
                </a:tc>
              </a:tr>
              <a:tr h="381000">
                <a:tc>
                  <a:txBody>
                    <a:bodyPr/>
                    <a:lstStyle/>
                    <a:p>
                      <a:pPr indent="0" lvl="0" marL="0" marR="0" rtl="0" algn="just">
                        <a:lnSpc>
                          <a:spcPct val="100000"/>
                        </a:lnSpc>
                        <a:spcBef>
                          <a:spcPts val="0"/>
                        </a:spcBef>
                        <a:spcAft>
                          <a:spcPts val="0"/>
                        </a:spcAft>
                        <a:buClr>
                          <a:srgbClr val="000000"/>
                        </a:buClr>
                        <a:buSzPts val="1300"/>
                        <a:buFont typeface="Arial"/>
                        <a:buNone/>
                      </a:pPr>
                      <a:r>
                        <a:rPr b="1" lang="en" sz="1300" u="none" cap="none" strike="noStrike"/>
                        <a:t>Train Accuracy</a:t>
                      </a:r>
                      <a:endParaRPr b="1" sz="13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98.9%</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88.95%</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94.26%</a:t>
                      </a:r>
                      <a:endParaRPr sz="1400" u="none" cap="none" strike="noStrike"/>
                    </a:p>
                  </a:txBody>
                  <a:tcPr marT="91425" marB="91425" marR="91425" marL="91425"/>
                </a:tc>
              </a:tr>
              <a:tr h="381000">
                <a:tc>
                  <a:txBody>
                    <a:bodyPr/>
                    <a:lstStyle/>
                    <a:p>
                      <a:pPr indent="0" lvl="0" marL="0" marR="0" rtl="0" algn="just">
                        <a:lnSpc>
                          <a:spcPct val="100000"/>
                        </a:lnSpc>
                        <a:spcBef>
                          <a:spcPts val="0"/>
                        </a:spcBef>
                        <a:spcAft>
                          <a:spcPts val="0"/>
                        </a:spcAft>
                        <a:buClr>
                          <a:srgbClr val="000000"/>
                        </a:buClr>
                        <a:buSzPts val="1300"/>
                        <a:buFont typeface="Arial"/>
                        <a:buNone/>
                      </a:pPr>
                      <a:r>
                        <a:rPr b="1" lang="en" sz="1300" u="none" cap="none" strike="noStrike"/>
                        <a:t>Validation Accuracy</a:t>
                      </a:r>
                      <a:endParaRPr b="1" sz="13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97.67%</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99.33%</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99.25%</a:t>
                      </a:r>
                      <a:endParaRPr sz="1400" u="none" cap="none" strike="noStrike"/>
                    </a:p>
                  </a:txBody>
                  <a:tcPr marT="91425" marB="91425" marR="91425" marL="91425"/>
                </a:tc>
              </a:tr>
              <a:tr h="381000">
                <a:tc>
                  <a:txBody>
                    <a:bodyPr/>
                    <a:lstStyle/>
                    <a:p>
                      <a:pPr indent="0" lvl="0" marL="0" marR="0" rtl="0" algn="just">
                        <a:lnSpc>
                          <a:spcPct val="100000"/>
                        </a:lnSpc>
                        <a:spcBef>
                          <a:spcPts val="0"/>
                        </a:spcBef>
                        <a:spcAft>
                          <a:spcPts val="0"/>
                        </a:spcAft>
                        <a:buClr>
                          <a:srgbClr val="000000"/>
                        </a:buClr>
                        <a:buSzPts val="1300"/>
                        <a:buFont typeface="Arial"/>
                        <a:buNone/>
                      </a:pPr>
                      <a:r>
                        <a:rPr b="1" lang="en" sz="1300" u="none" cap="none" strike="noStrike"/>
                        <a:t>Test Accuracy</a:t>
                      </a:r>
                      <a:endParaRPr b="1" sz="13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99.5%</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99.25%</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98.92%</a:t>
                      </a:r>
                      <a:endParaRPr sz="1400" u="none" cap="none" strike="noStrike"/>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0" name="Shape 2420"/>
        <p:cNvGrpSpPr/>
        <p:nvPr/>
      </p:nvGrpSpPr>
      <p:grpSpPr>
        <a:xfrm>
          <a:off x="0" y="0"/>
          <a:ext cx="0" cy="0"/>
          <a:chOff x="0" y="0"/>
          <a:chExt cx="0" cy="0"/>
        </a:xfrm>
      </p:grpSpPr>
      <p:grpSp>
        <p:nvGrpSpPr>
          <p:cNvPr id="2421" name="Google Shape;2421;g2ee8f398a39_0_27"/>
          <p:cNvGrpSpPr/>
          <p:nvPr/>
        </p:nvGrpSpPr>
        <p:grpSpPr>
          <a:xfrm>
            <a:off x="0" y="3986518"/>
            <a:ext cx="2431975" cy="649817"/>
            <a:chOff x="5334345" y="2349268"/>
            <a:chExt cx="2431975" cy="649817"/>
          </a:xfrm>
        </p:grpSpPr>
        <p:sp>
          <p:nvSpPr>
            <p:cNvPr id="2422" name="Google Shape;2422;g2ee8f398a39_0_27"/>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g2ee8f398a39_0_27"/>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g2ee8f398a39_0_27"/>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g2ee8f398a39_0_27"/>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g2ee8f398a39_0_27"/>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g2ee8f398a39_0_27"/>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g2ee8f398a39_0_27"/>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g2ee8f398a39_0_27"/>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g2ee8f398a39_0_27"/>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g2ee8f398a39_0_27"/>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32" name="Google Shape;2432;g2ee8f398a39_0_27"/>
          <p:cNvGrpSpPr/>
          <p:nvPr/>
        </p:nvGrpSpPr>
        <p:grpSpPr>
          <a:xfrm>
            <a:off x="6712025" y="3986518"/>
            <a:ext cx="2431975" cy="649817"/>
            <a:chOff x="5334345" y="2349268"/>
            <a:chExt cx="2431975" cy="649817"/>
          </a:xfrm>
        </p:grpSpPr>
        <p:sp>
          <p:nvSpPr>
            <p:cNvPr id="2433" name="Google Shape;2433;g2ee8f398a39_0_27"/>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g2ee8f398a39_0_27"/>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g2ee8f398a39_0_27"/>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g2ee8f398a39_0_27"/>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g2ee8f398a39_0_27"/>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g2ee8f398a39_0_27"/>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g2ee8f398a39_0_27"/>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g2ee8f398a39_0_27"/>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g2ee8f398a39_0_27"/>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g2ee8f398a39_0_27"/>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43" name="Google Shape;2443;g2ee8f398a39_0_27"/>
          <p:cNvGrpSpPr/>
          <p:nvPr/>
        </p:nvGrpSpPr>
        <p:grpSpPr>
          <a:xfrm>
            <a:off x="2478500" y="3986518"/>
            <a:ext cx="2431975" cy="649817"/>
            <a:chOff x="5334345" y="2349268"/>
            <a:chExt cx="2431975" cy="649817"/>
          </a:xfrm>
        </p:grpSpPr>
        <p:sp>
          <p:nvSpPr>
            <p:cNvPr id="2444" name="Google Shape;2444;g2ee8f398a39_0_27"/>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g2ee8f398a39_0_27"/>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g2ee8f398a39_0_27"/>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g2ee8f398a39_0_27"/>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g2ee8f398a39_0_27"/>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g2ee8f398a39_0_27"/>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g2ee8f398a39_0_27"/>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g2ee8f398a39_0_27"/>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g2ee8f398a39_0_27"/>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g2ee8f398a39_0_27"/>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54" name="Google Shape;2454;g2ee8f398a39_0_27"/>
          <p:cNvGrpSpPr/>
          <p:nvPr/>
        </p:nvGrpSpPr>
        <p:grpSpPr>
          <a:xfrm>
            <a:off x="4684325" y="3986518"/>
            <a:ext cx="2431975" cy="649817"/>
            <a:chOff x="5334345" y="2349268"/>
            <a:chExt cx="2431975" cy="649817"/>
          </a:xfrm>
        </p:grpSpPr>
        <p:sp>
          <p:nvSpPr>
            <p:cNvPr id="2455" name="Google Shape;2455;g2ee8f398a39_0_27"/>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g2ee8f398a39_0_27"/>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g2ee8f398a39_0_27"/>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g2ee8f398a39_0_27"/>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g2ee8f398a39_0_27"/>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g2ee8f398a39_0_27"/>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g2ee8f398a39_0_27"/>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g2ee8f398a39_0_27"/>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g2ee8f398a39_0_27"/>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g2ee8f398a39_0_27"/>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65" name="Google Shape;2465;g2ee8f398a39_0_27"/>
          <p:cNvGrpSpPr/>
          <p:nvPr/>
        </p:nvGrpSpPr>
        <p:grpSpPr>
          <a:xfrm>
            <a:off x="152400" y="4138918"/>
            <a:ext cx="2431975" cy="649817"/>
            <a:chOff x="5334345" y="2349268"/>
            <a:chExt cx="2431975" cy="649817"/>
          </a:xfrm>
        </p:grpSpPr>
        <p:sp>
          <p:nvSpPr>
            <p:cNvPr id="2466" name="Google Shape;2466;g2ee8f398a39_0_27"/>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g2ee8f398a39_0_27"/>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g2ee8f398a39_0_27"/>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g2ee8f398a39_0_27"/>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g2ee8f398a39_0_27"/>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g2ee8f398a39_0_27"/>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g2ee8f398a39_0_27"/>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g2ee8f398a39_0_27"/>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g2ee8f398a39_0_27"/>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g2ee8f398a39_0_27"/>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76" name="Google Shape;2476;g2ee8f398a39_0_27"/>
          <p:cNvGrpSpPr/>
          <p:nvPr/>
        </p:nvGrpSpPr>
        <p:grpSpPr>
          <a:xfrm>
            <a:off x="6864425" y="4138918"/>
            <a:ext cx="2431975" cy="649817"/>
            <a:chOff x="5334345" y="2349268"/>
            <a:chExt cx="2431975" cy="649817"/>
          </a:xfrm>
        </p:grpSpPr>
        <p:sp>
          <p:nvSpPr>
            <p:cNvPr id="2477" name="Google Shape;2477;g2ee8f398a39_0_27"/>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g2ee8f398a39_0_27"/>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g2ee8f398a39_0_27"/>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g2ee8f398a39_0_27"/>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g2ee8f398a39_0_27"/>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g2ee8f398a39_0_27"/>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g2ee8f398a39_0_27"/>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g2ee8f398a39_0_27"/>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g2ee8f398a39_0_27"/>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g2ee8f398a39_0_27"/>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87" name="Google Shape;2487;g2ee8f398a39_0_27"/>
          <p:cNvSpPr txBox="1"/>
          <p:nvPr/>
        </p:nvSpPr>
        <p:spPr>
          <a:xfrm>
            <a:off x="657900" y="368800"/>
            <a:ext cx="6299700" cy="81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500"/>
              <a:buFont typeface="Arial"/>
              <a:buNone/>
            </a:pPr>
            <a:r>
              <a:rPr b="1" i="0" lang="en" sz="3100" u="none" cap="none" strike="noStrike">
                <a:solidFill>
                  <a:schemeClr val="accent4"/>
                </a:solidFill>
                <a:latin typeface="Arial"/>
                <a:ea typeface="Arial"/>
                <a:cs typeface="Arial"/>
                <a:sym typeface="Arial"/>
              </a:rPr>
              <a:t>Results (VGG)</a:t>
            </a:r>
            <a:endParaRPr b="1" i="0" sz="3100" u="none" cap="none" strike="noStrike">
              <a:solidFill>
                <a:schemeClr val="accent4"/>
              </a:solidFill>
              <a:latin typeface="Arial"/>
              <a:ea typeface="Arial"/>
              <a:cs typeface="Arial"/>
              <a:sym typeface="Arial"/>
            </a:endParaRPr>
          </a:p>
        </p:txBody>
      </p:sp>
      <p:grpSp>
        <p:nvGrpSpPr>
          <p:cNvPr id="2488" name="Google Shape;2488;g2ee8f398a39_0_27"/>
          <p:cNvGrpSpPr/>
          <p:nvPr/>
        </p:nvGrpSpPr>
        <p:grpSpPr>
          <a:xfrm>
            <a:off x="2630900" y="4138918"/>
            <a:ext cx="2431975" cy="649817"/>
            <a:chOff x="5334345" y="2349268"/>
            <a:chExt cx="2431975" cy="649817"/>
          </a:xfrm>
        </p:grpSpPr>
        <p:sp>
          <p:nvSpPr>
            <p:cNvPr id="2489" name="Google Shape;2489;g2ee8f398a39_0_27"/>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g2ee8f398a39_0_27"/>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g2ee8f398a39_0_27"/>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g2ee8f398a39_0_27"/>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g2ee8f398a39_0_27"/>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g2ee8f398a39_0_27"/>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g2ee8f398a39_0_27"/>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g2ee8f398a39_0_27"/>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g2ee8f398a39_0_27"/>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g2ee8f398a39_0_27"/>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99" name="Google Shape;2499;g2ee8f398a39_0_27"/>
          <p:cNvGrpSpPr/>
          <p:nvPr/>
        </p:nvGrpSpPr>
        <p:grpSpPr>
          <a:xfrm>
            <a:off x="4836725" y="4138918"/>
            <a:ext cx="2431975" cy="649817"/>
            <a:chOff x="5334345" y="2349268"/>
            <a:chExt cx="2431975" cy="649817"/>
          </a:xfrm>
        </p:grpSpPr>
        <p:sp>
          <p:nvSpPr>
            <p:cNvPr id="2500" name="Google Shape;2500;g2ee8f398a39_0_27"/>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g2ee8f398a39_0_27"/>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g2ee8f398a39_0_27"/>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3" name="Google Shape;2503;g2ee8f398a39_0_27"/>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4" name="Google Shape;2504;g2ee8f398a39_0_27"/>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g2ee8f398a39_0_27"/>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g2ee8f398a39_0_27"/>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g2ee8f398a39_0_27"/>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g2ee8f398a39_0_27"/>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g2ee8f398a39_0_27"/>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510" name="Google Shape;2510;g2ee8f398a39_0_27"/>
          <p:cNvPicPr preferRelativeResize="0"/>
          <p:nvPr/>
        </p:nvPicPr>
        <p:blipFill rotWithShape="1">
          <a:blip r:embed="rId3">
            <a:alphaModFix/>
          </a:blip>
          <a:srcRect b="0" l="0" r="0" t="0"/>
          <a:stretch/>
        </p:blipFill>
        <p:spPr>
          <a:xfrm>
            <a:off x="1034725" y="1411625"/>
            <a:ext cx="6455076" cy="2418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4" name="Shape 2514"/>
        <p:cNvGrpSpPr/>
        <p:nvPr/>
      </p:nvGrpSpPr>
      <p:grpSpPr>
        <a:xfrm>
          <a:off x="0" y="0"/>
          <a:ext cx="0" cy="0"/>
          <a:chOff x="0" y="0"/>
          <a:chExt cx="0" cy="0"/>
        </a:xfrm>
      </p:grpSpPr>
      <p:sp>
        <p:nvSpPr>
          <p:cNvPr id="2515" name="Google Shape;2515;g315797994ec_0_1"/>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Results (CNN)</a:t>
            </a:r>
            <a:endParaRPr/>
          </a:p>
        </p:txBody>
      </p:sp>
      <p:pic>
        <p:nvPicPr>
          <p:cNvPr id="2516" name="Google Shape;2516;g315797994ec_0_1"/>
          <p:cNvPicPr preferRelativeResize="0"/>
          <p:nvPr/>
        </p:nvPicPr>
        <p:blipFill rotWithShape="1">
          <a:blip r:embed="rId3">
            <a:alphaModFix/>
          </a:blip>
          <a:srcRect b="0" l="0" r="0" t="0"/>
          <a:stretch/>
        </p:blipFill>
        <p:spPr>
          <a:xfrm>
            <a:off x="1185475" y="1418475"/>
            <a:ext cx="5516301" cy="2489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0" name="Shape 2520"/>
        <p:cNvGrpSpPr/>
        <p:nvPr/>
      </p:nvGrpSpPr>
      <p:grpSpPr>
        <a:xfrm>
          <a:off x="0" y="0"/>
          <a:ext cx="0" cy="0"/>
          <a:chOff x="0" y="0"/>
          <a:chExt cx="0" cy="0"/>
        </a:xfrm>
      </p:grpSpPr>
      <p:sp>
        <p:nvSpPr>
          <p:cNvPr id="2521" name="Google Shape;2521;g315797994ec_0_18"/>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Results (MobileNet)</a:t>
            </a:r>
            <a:endParaRPr/>
          </a:p>
        </p:txBody>
      </p:sp>
      <p:pic>
        <p:nvPicPr>
          <p:cNvPr id="2522" name="Google Shape;2522;g315797994ec_0_18"/>
          <p:cNvPicPr preferRelativeResize="0"/>
          <p:nvPr/>
        </p:nvPicPr>
        <p:blipFill rotWithShape="1">
          <a:blip r:embed="rId3">
            <a:alphaModFix/>
          </a:blip>
          <a:srcRect b="0" l="0" r="0" t="0"/>
          <a:stretch/>
        </p:blipFill>
        <p:spPr>
          <a:xfrm>
            <a:off x="1056950" y="1534950"/>
            <a:ext cx="5267925" cy="24326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6" name="Shape 2526"/>
        <p:cNvGrpSpPr/>
        <p:nvPr/>
      </p:nvGrpSpPr>
      <p:grpSpPr>
        <a:xfrm>
          <a:off x="0" y="0"/>
          <a:ext cx="0" cy="0"/>
          <a:chOff x="0" y="0"/>
          <a:chExt cx="0" cy="0"/>
        </a:xfrm>
      </p:grpSpPr>
      <p:sp>
        <p:nvSpPr>
          <p:cNvPr id="2527" name="Google Shape;2527;g315797994ec_0_35"/>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Screenshots</a:t>
            </a:r>
            <a:endParaRPr/>
          </a:p>
        </p:txBody>
      </p:sp>
      <p:pic>
        <p:nvPicPr>
          <p:cNvPr id="2528" name="Google Shape;2528;g315797994ec_0_35"/>
          <p:cNvPicPr preferRelativeResize="0"/>
          <p:nvPr/>
        </p:nvPicPr>
        <p:blipFill rotWithShape="1">
          <a:blip r:embed="rId3">
            <a:alphaModFix/>
          </a:blip>
          <a:srcRect b="0" l="0" r="0" t="0"/>
          <a:stretch/>
        </p:blipFill>
        <p:spPr>
          <a:xfrm>
            <a:off x="1308825" y="1334575"/>
            <a:ext cx="6350326" cy="28934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2" name="Shape 2532"/>
        <p:cNvGrpSpPr/>
        <p:nvPr/>
      </p:nvGrpSpPr>
      <p:grpSpPr>
        <a:xfrm>
          <a:off x="0" y="0"/>
          <a:ext cx="0" cy="0"/>
          <a:chOff x="0" y="0"/>
          <a:chExt cx="0" cy="0"/>
        </a:xfrm>
      </p:grpSpPr>
      <p:pic>
        <p:nvPicPr>
          <p:cNvPr id="2533" name="Google Shape;2533;g315797994ec_0_51"/>
          <p:cNvPicPr preferRelativeResize="0"/>
          <p:nvPr/>
        </p:nvPicPr>
        <p:blipFill rotWithShape="1">
          <a:blip r:embed="rId3">
            <a:alphaModFix/>
          </a:blip>
          <a:srcRect b="0" l="0" r="0" t="0"/>
          <a:stretch/>
        </p:blipFill>
        <p:spPr>
          <a:xfrm>
            <a:off x="1211575" y="754375"/>
            <a:ext cx="6004549" cy="34208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7" name="Shape 2537"/>
        <p:cNvGrpSpPr/>
        <p:nvPr/>
      </p:nvGrpSpPr>
      <p:grpSpPr>
        <a:xfrm>
          <a:off x="0" y="0"/>
          <a:ext cx="0" cy="0"/>
          <a:chOff x="0" y="0"/>
          <a:chExt cx="0" cy="0"/>
        </a:xfrm>
      </p:grpSpPr>
      <p:pic>
        <p:nvPicPr>
          <p:cNvPr id="2538" name="Google Shape;2538;g315797994ec_0_69"/>
          <p:cNvPicPr preferRelativeResize="0"/>
          <p:nvPr/>
        </p:nvPicPr>
        <p:blipFill rotWithShape="1">
          <a:blip r:embed="rId3">
            <a:alphaModFix/>
          </a:blip>
          <a:srcRect b="0" l="0" r="0" t="0"/>
          <a:stretch/>
        </p:blipFill>
        <p:spPr>
          <a:xfrm>
            <a:off x="1394450" y="731500"/>
            <a:ext cx="6316998" cy="3538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2" name="Shape 2542"/>
        <p:cNvGrpSpPr/>
        <p:nvPr/>
      </p:nvGrpSpPr>
      <p:grpSpPr>
        <a:xfrm>
          <a:off x="0" y="0"/>
          <a:ext cx="0" cy="0"/>
          <a:chOff x="0" y="0"/>
          <a:chExt cx="0" cy="0"/>
        </a:xfrm>
      </p:grpSpPr>
      <p:sp>
        <p:nvSpPr>
          <p:cNvPr id="2543" name="Google Shape;2543;g315797994ec_0_86"/>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Future Enhancement</a:t>
            </a:r>
            <a:endParaRPr/>
          </a:p>
        </p:txBody>
      </p:sp>
      <p:sp>
        <p:nvSpPr>
          <p:cNvPr id="2544" name="Google Shape;2544;g315797994ec_0_86"/>
          <p:cNvSpPr txBox="1"/>
          <p:nvPr/>
        </p:nvSpPr>
        <p:spPr>
          <a:xfrm>
            <a:off x="868675" y="1463050"/>
            <a:ext cx="6339900" cy="3017700"/>
          </a:xfrm>
          <a:prstGeom prst="rect">
            <a:avLst/>
          </a:prstGeom>
          <a:noFill/>
          <a:ln>
            <a:noFill/>
          </a:ln>
        </p:spPr>
        <p:txBody>
          <a:bodyPr anchorCtr="0" anchor="t" bIns="91425" lIns="91425" spcFirstLastPara="1" rIns="91425" wrap="square" tIns="91425">
            <a:noAutofit/>
          </a:bodyPr>
          <a:lstStyle/>
          <a:p>
            <a:pPr indent="-311150" lvl="0" marL="457200" marR="0" rtl="0" algn="l">
              <a:lnSpc>
                <a:spcPct val="100000"/>
              </a:lnSpc>
              <a:spcBef>
                <a:spcPts val="0"/>
              </a:spcBef>
              <a:spcAft>
                <a:spcPts val="0"/>
              </a:spcAft>
              <a:buClr>
                <a:schemeClr val="dk2"/>
              </a:buClr>
              <a:buSzPts val="1300"/>
              <a:buFont typeface="IBM Plex Sans"/>
              <a:buChar char="●"/>
            </a:pPr>
            <a:r>
              <a:rPr b="1" i="0" lang="en" sz="1300" u="none" cap="none" strike="noStrike">
                <a:solidFill>
                  <a:srgbClr val="000000"/>
                </a:solidFill>
                <a:latin typeface="Arial"/>
                <a:ea typeface="Arial"/>
                <a:cs typeface="Arial"/>
                <a:sym typeface="Arial"/>
              </a:rPr>
              <a:t>Mobile App</a:t>
            </a:r>
            <a:r>
              <a:rPr b="0" i="0" lang="en" sz="1300" u="none" cap="none" strike="noStrike">
                <a:solidFill>
                  <a:srgbClr val="000000"/>
                </a:solidFill>
                <a:latin typeface="Arial"/>
                <a:ea typeface="Arial"/>
                <a:cs typeface="Arial"/>
                <a:sym typeface="Arial"/>
              </a:rPr>
              <a:t>: Develop a mobile application for users to upload images and get results instantly.</a:t>
            </a:r>
            <a:endParaRPr b="0" i="0"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Arial"/>
              <a:ea typeface="Arial"/>
              <a:cs typeface="Arial"/>
              <a:sym typeface="Arial"/>
            </a:endParaRPr>
          </a:p>
          <a:p>
            <a:pPr indent="-311150" lvl="0" marL="457200" marR="0" rtl="0" algn="l">
              <a:lnSpc>
                <a:spcPct val="100000"/>
              </a:lnSpc>
              <a:spcBef>
                <a:spcPts val="0"/>
              </a:spcBef>
              <a:spcAft>
                <a:spcPts val="0"/>
              </a:spcAft>
              <a:buClr>
                <a:srgbClr val="000000"/>
              </a:buClr>
              <a:buSzPts val="1300"/>
              <a:buFont typeface="Arial"/>
              <a:buChar char="●"/>
            </a:pPr>
            <a:r>
              <a:rPr b="1" i="0" lang="en" sz="1300" u="none" cap="none" strike="noStrike">
                <a:solidFill>
                  <a:srgbClr val="000000"/>
                </a:solidFill>
                <a:latin typeface="Arial"/>
                <a:ea typeface="Arial"/>
                <a:cs typeface="Arial"/>
                <a:sym typeface="Arial"/>
              </a:rPr>
              <a:t>Healthy Hair Dataset</a:t>
            </a:r>
            <a:r>
              <a:rPr b="0" i="0" lang="en" sz="1300" u="none" cap="none" strike="noStrike">
                <a:solidFill>
                  <a:srgbClr val="000000"/>
                </a:solidFill>
                <a:latin typeface="Arial"/>
                <a:ea typeface="Arial"/>
                <a:cs typeface="Arial"/>
                <a:sym typeface="Arial"/>
              </a:rPr>
              <a:t>: Add healthy scalp images to improve disease detection accuracy.</a:t>
            </a:r>
            <a:endParaRPr b="0" i="0"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Arial"/>
              <a:ea typeface="Arial"/>
              <a:cs typeface="Arial"/>
              <a:sym typeface="Arial"/>
            </a:endParaRPr>
          </a:p>
          <a:p>
            <a:pPr indent="-311150" lvl="0" marL="457200" marR="0" rtl="0" algn="l">
              <a:lnSpc>
                <a:spcPct val="100000"/>
              </a:lnSpc>
              <a:spcBef>
                <a:spcPts val="0"/>
              </a:spcBef>
              <a:spcAft>
                <a:spcPts val="0"/>
              </a:spcAft>
              <a:buClr>
                <a:srgbClr val="000000"/>
              </a:buClr>
              <a:buSzPts val="1300"/>
              <a:buFont typeface="Arial"/>
              <a:buChar char="●"/>
            </a:pPr>
            <a:r>
              <a:rPr b="1" i="0" lang="en" sz="1300" u="none" cap="none" strike="noStrike">
                <a:solidFill>
                  <a:srgbClr val="000000"/>
                </a:solidFill>
                <a:latin typeface="Arial"/>
                <a:ea typeface="Arial"/>
                <a:cs typeface="Arial"/>
                <a:sym typeface="Arial"/>
              </a:rPr>
              <a:t>Hair Care Partnerships</a:t>
            </a:r>
            <a:r>
              <a:rPr b="0" i="0" lang="en" sz="1300" u="none" cap="none" strike="noStrike">
                <a:solidFill>
                  <a:srgbClr val="000000"/>
                </a:solidFill>
                <a:latin typeface="Arial"/>
                <a:ea typeface="Arial"/>
                <a:cs typeface="Arial"/>
                <a:sym typeface="Arial"/>
              </a:rPr>
              <a:t>: Collaborate with hair care brands to recommend suitable products.</a:t>
            </a:r>
            <a:endParaRPr b="0" i="0"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Arial"/>
              <a:ea typeface="Arial"/>
              <a:cs typeface="Arial"/>
              <a:sym typeface="Arial"/>
            </a:endParaRPr>
          </a:p>
          <a:p>
            <a:pPr indent="-311150" lvl="0" marL="457200" marR="0" rtl="0" algn="l">
              <a:lnSpc>
                <a:spcPct val="100000"/>
              </a:lnSpc>
              <a:spcBef>
                <a:spcPts val="0"/>
              </a:spcBef>
              <a:spcAft>
                <a:spcPts val="0"/>
              </a:spcAft>
              <a:buClr>
                <a:srgbClr val="000000"/>
              </a:buClr>
              <a:buSzPts val="1300"/>
              <a:buFont typeface="Arial"/>
              <a:buChar char="●"/>
            </a:pPr>
            <a:r>
              <a:rPr b="1" i="0" lang="en" sz="1300" u="none" cap="none" strike="noStrike">
                <a:solidFill>
                  <a:srgbClr val="000000"/>
                </a:solidFill>
                <a:latin typeface="Arial"/>
                <a:ea typeface="Arial"/>
                <a:cs typeface="Arial"/>
                <a:sym typeface="Arial"/>
              </a:rPr>
              <a:t>Personalized Suggestions</a:t>
            </a:r>
            <a:r>
              <a:rPr b="0" i="0" lang="en" sz="1300" u="none" cap="none" strike="noStrike">
                <a:solidFill>
                  <a:srgbClr val="000000"/>
                </a:solidFill>
                <a:latin typeface="Arial"/>
                <a:ea typeface="Arial"/>
                <a:cs typeface="Arial"/>
                <a:sym typeface="Arial"/>
              </a:rPr>
              <a:t>: Offer customized care recommendations based on user profiles.</a:t>
            </a:r>
            <a:endParaRPr b="0" i="0" sz="13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8" name="Shape 2548"/>
        <p:cNvGrpSpPr/>
        <p:nvPr/>
      </p:nvGrpSpPr>
      <p:grpSpPr>
        <a:xfrm>
          <a:off x="0" y="0"/>
          <a:ext cx="0" cy="0"/>
          <a:chOff x="0" y="0"/>
          <a:chExt cx="0" cy="0"/>
        </a:xfrm>
      </p:grpSpPr>
      <p:sp>
        <p:nvSpPr>
          <p:cNvPr id="2549" name="Google Shape;2549;g315797994ec_0_128"/>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References</a:t>
            </a:r>
            <a:endParaRPr/>
          </a:p>
        </p:txBody>
      </p:sp>
      <p:sp>
        <p:nvSpPr>
          <p:cNvPr id="2550" name="Google Shape;2550;g315797994ec_0_128"/>
          <p:cNvSpPr txBox="1"/>
          <p:nvPr/>
        </p:nvSpPr>
        <p:spPr>
          <a:xfrm>
            <a:off x="693425" y="1165850"/>
            <a:ext cx="7741800" cy="33756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2"/>
              </a:buClr>
              <a:buSzPts val="1400"/>
              <a:buFont typeface="Arial"/>
              <a:buChar char="●"/>
            </a:pPr>
            <a:r>
              <a:rPr b="0" i="0" lang="en" sz="1400" u="none" cap="none" strike="noStrike">
                <a:solidFill>
                  <a:schemeClr val="dk2"/>
                </a:solidFill>
                <a:latin typeface="Arial"/>
                <a:ea typeface="Arial"/>
                <a:cs typeface="Arial"/>
                <a:sym typeface="Arial"/>
              </a:rPr>
              <a:t>R. Suryawanshi, A. Wanjari, M. Mahajan, T. Kachewar, and V. Khobragade, “Hair &amp; Scalp Disease Detection Using Deep Learning &amp; Image Processing,” </a:t>
            </a:r>
            <a:r>
              <a:rPr b="0" i="1" lang="en" sz="1400" u="none" cap="none" strike="noStrike">
                <a:solidFill>
                  <a:schemeClr val="dk2"/>
                </a:solidFill>
                <a:latin typeface="Arial"/>
                <a:ea typeface="Arial"/>
                <a:cs typeface="Arial"/>
                <a:sym typeface="Arial"/>
              </a:rPr>
              <a:t>Journal of Emerging Technologies and Innovative Research</a:t>
            </a:r>
            <a:r>
              <a:rPr b="0" i="0" lang="en" sz="1400" u="none" cap="none" strike="noStrike">
                <a:solidFill>
                  <a:schemeClr val="dk2"/>
                </a:solidFill>
                <a:latin typeface="Arial"/>
                <a:ea typeface="Arial"/>
                <a:cs typeface="Arial"/>
                <a:sym typeface="Arial"/>
              </a:rPr>
              <a:t>, vol. 11, no. 4, pp. 512-516, Apr. 2024. [Online]. Available: https://www.jetir.org/papers/JETIR2404160.pdf</a:t>
            </a:r>
            <a:endParaRPr b="0" i="0" sz="14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0" i="0" lang="en" sz="1600" u="none" cap="none" strike="noStrike">
                <a:solidFill>
                  <a:schemeClr val="dk2"/>
                </a:solidFill>
                <a:latin typeface="Arial"/>
                <a:ea typeface="Arial"/>
                <a:cs typeface="Arial"/>
                <a:sym typeface="Arial"/>
              </a:rPr>
              <a:t>Ibrahim, S., Noor Azmy, Z. A., Abu Mangshor, N. N., Sabri, N., Ahmad Fadzil, A. F., Ahmad, Z. (2020). Pretrained classification of scalp conditions using image processing. Indonesian Journal of Electrical Engineering and Computer Science, 20(1), 138–144.</a:t>
            </a:r>
            <a:endParaRPr b="0" i="0" sz="1600" u="none" cap="none" strike="noStrike">
              <a:solidFill>
                <a:schemeClr val="dk2"/>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3" name="Shape 2263"/>
        <p:cNvGrpSpPr/>
        <p:nvPr/>
      </p:nvGrpSpPr>
      <p:grpSpPr>
        <a:xfrm>
          <a:off x="0" y="0"/>
          <a:ext cx="0" cy="0"/>
          <a:chOff x="0" y="0"/>
          <a:chExt cx="0" cy="0"/>
        </a:xfrm>
      </p:grpSpPr>
      <p:sp>
        <p:nvSpPr>
          <p:cNvPr id="2264" name="Google Shape;2264;g2ee8f398a39_0_8"/>
          <p:cNvSpPr txBox="1"/>
          <p:nvPr>
            <p:ph idx="4294967295" type="ctrTitle"/>
          </p:nvPr>
        </p:nvSpPr>
        <p:spPr>
          <a:xfrm>
            <a:off x="621100" y="430850"/>
            <a:ext cx="5881800" cy="426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accent4"/>
              </a:buClr>
              <a:buSzPts val="3500"/>
              <a:buFont typeface="IBM Plex Sans"/>
              <a:buNone/>
            </a:pPr>
            <a:r>
              <a:rPr b="1" i="0" lang="en" sz="3100" u="none" cap="none" strike="noStrike">
                <a:solidFill>
                  <a:schemeClr val="accent4"/>
                </a:solidFill>
                <a:latin typeface="Arial"/>
                <a:ea typeface="Arial"/>
                <a:cs typeface="Arial"/>
                <a:sym typeface="Arial"/>
              </a:rPr>
              <a:t>INTRODUCTION</a:t>
            </a:r>
            <a:endParaRPr b="1" i="0" sz="3100" u="none" cap="none" strike="noStrike">
              <a:solidFill>
                <a:schemeClr val="accent4"/>
              </a:solidFill>
              <a:latin typeface="Arial"/>
              <a:ea typeface="Arial"/>
              <a:cs typeface="Arial"/>
              <a:sym typeface="Arial"/>
            </a:endParaRPr>
          </a:p>
        </p:txBody>
      </p:sp>
      <p:sp>
        <p:nvSpPr>
          <p:cNvPr id="2265" name="Google Shape;2265;g2ee8f398a39_0_8"/>
          <p:cNvSpPr txBox="1"/>
          <p:nvPr>
            <p:ph idx="1" type="subTitle"/>
          </p:nvPr>
        </p:nvSpPr>
        <p:spPr>
          <a:xfrm>
            <a:off x="621100" y="1186200"/>
            <a:ext cx="6069900" cy="3396600"/>
          </a:xfrm>
          <a:prstGeom prst="rect">
            <a:avLst/>
          </a:prstGeom>
          <a:noFill/>
          <a:ln>
            <a:noFill/>
          </a:ln>
        </p:spPr>
        <p:txBody>
          <a:bodyPr anchorCtr="0" anchor="ctr" bIns="91425" lIns="91425" spcFirstLastPara="1" rIns="91425" wrap="square" tIns="91425">
            <a:noAutofit/>
          </a:bodyPr>
          <a:lstStyle/>
          <a:p>
            <a:pPr indent="-323850" lvl="0" marL="457200" rtl="0" algn="just">
              <a:lnSpc>
                <a:spcPct val="100000"/>
              </a:lnSpc>
              <a:spcBef>
                <a:spcPts val="0"/>
              </a:spcBef>
              <a:spcAft>
                <a:spcPts val="0"/>
              </a:spcAft>
              <a:buClr>
                <a:srgbClr val="000000"/>
              </a:buClr>
              <a:buSzPts val="1500"/>
              <a:buFont typeface="Arial"/>
              <a:buChar char="●"/>
            </a:pPr>
            <a:r>
              <a:rPr b="1" lang="en" sz="1500">
                <a:solidFill>
                  <a:srgbClr val="000000"/>
                </a:solidFill>
                <a:latin typeface="Arial"/>
                <a:ea typeface="Arial"/>
                <a:cs typeface="Arial"/>
                <a:sym typeface="Arial"/>
              </a:rPr>
              <a:t>Hair diseases can negatively impact both physical appearance and health, yet traditional diagnosis methods are slow and often require a specialist.</a:t>
            </a:r>
            <a:endParaRPr b="1" sz="1500">
              <a:solidFill>
                <a:srgbClr val="000000"/>
              </a:solidFill>
              <a:latin typeface="Arial"/>
              <a:ea typeface="Arial"/>
              <a:cs typeface="Arial"/>
              <a:sym typeface="Arial"/>
            </a:endParaRPr>
          </a:p>
          <a:p>
            <a:pPr indent="0" lvl="0" marL="457200" rtl="0" algn="just">
              <a:lnSpc>
                <a:spcPct val="100000"/>
              </a:lnSpc>
              <a:spcBef>
                <a:spcPts val="0"/>
              </a:spcBef>
              <a:spcAft>
                <a:spcPts val="0"/>
              </a:spcAft>
              <a:buSzPts val="2100"/>
              <a:buNone/>
            </a:pPr>
            <a:r>
              <a:t/>
            </a:r>
            <a:endParaRPr b="1" sz="1500">
              <a:solidFill>
                <a:srgbClr val="000000"/>
              </a:solidFill>
              <a:latin typeface="Arial"/>
              <a:ea typeface="Arial"/>
              <a:cs typeface="Arial"/>
              <a:sym typeface="Arial"/>
            </a:endParaRPr>
          </a:p>
          <a:p>
            <a:pPr indent="-323850" lvl="0" marL="457200" rtl="0" algn="just">
              <a:lnSpc>
                <a:spcPct val="100000"/>
              </a:lnSpc>
              <a:spcBef>
                <a:spcPts val="0"/>
              </a:spcBef>
              <a:spcAft>
                <a:spcPts val="0"/>
              </a:spcAft>
              <a:buClr>
                <a:srgbClr val="000000"/>
              </a:buClr>
              <a:buSzPts val="1500"/>
              <a:buFont typeface="Arial"/>
              <a:buChar char="●"/>
            </a:pPr>
            <a:r>
              <a:rPr b="1" lang="en" sz="1500">
                <a:solidFill>
                  <a:srgbClr val="000000"/>
                </a:solidFill>
                <a:latin typeface="Arial"/>
                <a:ea typeface="Arial"/>
                <a:cs typeface="Arial"/>
                <a:sym typeface="Arial"/>
              </a:rPr>
              <a:t>This project creates an automated hair disease detection system utilizing deep learning models such as CNN, VGG16, and Mobilenet.</a:t>
            </a:r>
            <a:endParaRPr b="1" sz="1500">
              <a:solidFill>
                <a:srgbClr val="000000"/>
              </a:solidFill>
              <a:latin typeface="Arial"/>
              <a:ea typeface="Arial"/>
              <a:cs typeface="Arial"/>
              <a:sym typeface="Arial"/>
            </a:endParaRPr>
          </a:p>
          <a:p>
            <a:pPr indent="0" lvl="0" marL="457200" rtl="0" algn="just">
              <a:lnSpc>
                <a:spcPct val="100000"/>
              </a:lnSpc>
              <a:spcBef>
                <a:spcPts val="0"/>
              </a:spcBef>
              <a:spcAft>
                <a:spcPts val="0"/>
              </a:spcAft>
              <a:buSzPts val="2100"/>
              <a:buNone/>
            </a:pPr>
            <a:r>
              <a:t/>
            </a:r>
            <a:endParaRPr b="1" sz="1500">
              <a:solidFill>
                <a:srgbClr val="000000"/>
              </a:solidFill>
              <a:latin typeface="Arial"/>
              <a:ea typeface="Arial"/>
              <a:cs typeface="Arial"/>
              <a:sym typeface="Arial"/>
            </a:endParaRPr>
          </a:p>
          <a:p>
            <a:pPr indent="-323850" lvl="0" marL="457200" rtl="0" algn="just">
              <a:lnSpc>
                <a:spcPct val="100000"/>
              </a:lnSpc>
              <a:spcBef>
                <a:spcPts val="0"/>
              </a:spcBef>
              <a:spcAft>
                <a:spcPts val="0"/>
              </a:spcAft>
              <a:buClr>
                <a:srgbClr val="000000"/>
              </a:buClr>
              <a:buSzPts val="1500"/>
              <a:buFont typeface="Arial"/>
              <a:buChar char="●"/>
            </a:pPr>
            <a:r>
              <a:rPr b="1" lang="en" sz="1500">
                <a:solidFill>
                  <a:srgbClr val="000000"/>
                </a:solidFill>
                <a:latin typeface="Arial"/>
                <a:ea typeface="Arial"/>
                <a:cs typeface="Arial"/>
                <a:sym typeface="Arial"/>
              </a:rPr>
              <a:t>The models are trained on a diverse dataset of hair disease images to ensure accurate and reliable detection.</a:t>
            </a:r>
            <a:endParaRPr b="1" sz="1500">
              <a:solidFill>
                <a:srgbClr val="000000"/>
              </a:solidFill>
              <a:latin typeface="Arial"/>
              <a:ea typeface="Arial"/>
              <a:cs typeface="Arial"/>
              <a:sym typeface="Arial"/>
            </a:endParaRPr>
          </a:p>
          <a:p>
            <a:pPr indent="0" lvl="0" marL="457200" rtl="0" algn="just">
              <a:lnSpc>
                <a:spcPct val="100000"/>
              </a:lnSpc>
              <a:spcBef>
                <a:spcPts val="0"/>
              </a:spcBef>
              <a:spcAft>
                <a:spcPts val="0"/>
              </a:spcAft>
              <a:buSzPts val="2100"/>
              <a:buNone/>
            </a:pPr>
            <a:r>
              <a:t/>
            </a:r>
            <a:endParaRPr b="1" sz="1500">
              <a:solidFill>
                <a:srgbClr val="000000"/>
              </a:solidFill>
              <a:latin typeface="Arial"/>
              <a:ea typeface="Arial"/>
              <a:cs typeface="Arial"/>
              <a:sym typeface="Arial"/>
            </a:endParaRPr>
          </a:p>
          <a:p>
            <a:pPr indent="-323850" lvl="0" marL="457200" rtl="0" algn="just">
              <a:lnSpc>
                <a:spcPct val="100000"/>
              </a:lnSpc>
              <a:spcBef>
                <a:spcPts val="0"/>
              </a:spcBef>
              <a:spcAft>
                <a:spcPts val="0"/>
              </a:spcAft>
              <a:buClr>
                <a:srgbClr val="000000"/>
              </a:buClr>
              <a:buSzPts val="1500"/>
              <a:buFont typeface="Arial"/>
              <a:buChar char="●"/>
            </a:pPr>
            <a:r>
              <a:rPr b="1" lang="en" sz="1500">
                <a:solidFill>
                  <a:srgbClr val="000000"/>
                </a:solidFill>
                <a:latin typeface="Arial"/>
                <a:ea typeface="Arial"/>
                <a:cs typeface="Arial"/>
                <a:sym typeface="Arial"/>
              </a:rPr>
              <a:t>The objective is to offer users a fast, accessible solution for early detection and treatment, enhancing scalp health and overall well-being.</a:t>
            </a:r>
            <a:endParaRPr b="1" sz="1500">
              <a:solidFill>
                <a:srgbClr val="000000"/>
              </a:solidFill>
              <a:latin typeface="Arial"/>
              <a:ea typeface="Arial"/>
              <a:cs typeface="Arial"/>
              <a:sym typeface="Arial"/>
            </a:endParaRPr>
          </a:p>
          <a:p>
            <a:pPr indent="0" lvl="0" marL="0" rtl="0" algn="just">
              <a:lnSpc>
                <a:spcPct val="100000"/>
              </a:lnSpc>
              <a:spcBef>
                <a:spcPts val="0"/>
              </a:spcBef>
              <a:spcAft>
                <a:spcPts val="0"/>
              </a:spcAft>
              <a:buSzPts val="2100"/>
              <a:buNone/>
            </a:pPr>
            <a:r>
              <a:t/>
            </a:r>
            <a:endParaRPr b="1" sz="1500">
              <a:solidFill>
                <a:srgbClr val="000000"/>
              </a:solidFill>
              <a:latin typeface="Arial"/>
              <a:ea typeface="Arial"/>
              <a:cs typeface="Arial"/>
              <a:sym typeface="Arial"/>
            </a:endParaRPr>
          </a:p>
        </p:txBody>
      </p:sp>
      <p:grpSp>
        <p:nvGrpSpPr>
          <p:cNvPr id="2266" name="Google Shape;2266;g2ee8f398a39_0_8"/>
          <p:cNvGrpSpPr/>
          <p:nvPr/>
        </p:nvGrpSpPr>
        <p:grpSpPr>
          <a:xfrm>
            <a:off x="6402163" y="799922"/>
            <a:ext cx="3000524" cy="3708167"/>
            <a:chOff x="5129050" y="1093700"/>
            <a:chExt cx="3604233" cy="3514850"/>
          </a:xfrm>
        </p:grpSpPr>
        <p:sp>
          <p:nvSpPr>
            <p:cNvPr id="2267" name="Google Shape;2267;g2ee8f398a39_0_8"/>
            <p:cNvSpPr/>
            <p:nvPr/>
          </p:nvSpPr>
          <p:spPr>
            <a:xfrm>
              <a:off x="5909305" y="2489622"/>
              <a:ext cx="2043727" cy="1791809"/>
            </a:xfrm>
            <a:custGeom>
              <a:rect b="b" l="l" r="r" t="t"/>
              <a:pathLst>
                <a:path extrusionOk="0" h="26324" w="30025">
                  <a:moveTo>
                    <a:pt x="15013" y="1"/>
                  </a:moveTo>
                  <a:cubicBezTo>
                    <a:pt x="6717" y="1"/>
                    <a:pt x="1" y="5899"/>
                    <a:pt x="1" y="13162"/>
                  </a:cubicBezTo>
                  <a:cubicBezTo>
                    <a:pt x="1" y="20432"/>
                    <a:pt x="6724" y="26323"/>
                    <a:pt x="15013" y="26323"/>
                  </a:cubicBezTo>
                  <a:cubicBezTo>
                    <a:pt x="23302" y="26323"/>
                    <a:pt x="30025" y="20432"/>
                    <a:pt x="30025" y="13162"/>
                  </a:cubicBezTo>
                  <a:cubicBezTo>
                    <a:pt x="30025" y="5899"/>
                    <a:pt x="23302" y="1"/>
                    <a:pt x="15013" y="1"/>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g2ee8f398a39_0_8"/>
            <p:cNvSpPr/>
            <p:nvPr/>
          </p:nvSpPr>
          <p:spPr>
            <a:xfrm>
              <a:off x="5129050" y="2103340"/>
              <a:ext cx="1522398" cy="1561605"/>
            </a:xfrm>
            <a:custGeom>
              <a:rect b="b" l="l" r="r" t="t"/>
              <a:pathLst>
                <a:path extrusionOk="0" h="22942" w="22366">
                  <a:moveTo>
                    <a:pt x="14960" y="1"/>
                  </a:moveTo>
                  <a:cubicBezTo>
                    <a:pt x="13881" y="1"/>
                    <a:pt x="12644" y="367"/>
                    <a:pt x="11228" y="1212"/>
                  </a:cubicBezTo>
                  <a:cubicBezTo>
                    <a:pt x="11228" y="1212"/>
                    <a:pt x="0" y="13279"/>
                    <a:pt x="11228" y="21651"/>
                  </a:cubicBezTo>
                  <a:cubicBezTo>
                    <a:pt x="11228" y="21651"/>
                    <a:pt x="13304" y="22942"/>
                    <a:pt x="15713" y="22942"/>
                  </a:cubicBezTo>
                  <a:cubicBezTo>
                    <a:pt x="18228" y="22942"/>
                    <a:pt x="21106" y="21536"/>
                    <a:pt x="22366" y="15787"/>
                  </a:cubicBezTo>
                  <a:cubicBezTo>
                    <a:pt x="22366" y="15787"/>
                    <a:pt x="22042" y="1"/>
                    <a:pt x="14960" y="1"/>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g2ee8f398a39_0_8"/>
            <p:cNvSpPr/>
            <p:nvPr/>
          </p:nvSpPr>
          <p:spPr>
            <a:xfrm>
              <a:off x="6625125" y="3331750"/>
              <a:ext cx="706200" cy="1276800"/>
            </a:xfrm>
            <a:prstGeom prst="rect">
              <a:avLst/>
            </a:prstGeom>
            <a:solidFill>
              <a:srgbClr val="B66E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g2ee8f398a39_0_8"/>
            <p:cNvSpPr/>
            <p:nvPr/>
          </p:nvSpPr>
          <p:spPr>
            <a:xfrm>
              <a:off x="7210409" y="2044394"/>
              <a:ext cx="1522874" cy="1561605"/>
            </a:xfrm>
            <a:custGeom>
              <a:rect b="b" l="l" r="r" t="t"/>
              <a:pathLst>
                <a:path extrusionOk="0" h="22942" w="22373">
                  <a:moveTo>
                    <a:pt x="7413" y="0"/>
                  </a:moveTo>
                  <a:cubicBezTo>
                    <a:pt x="329" y="0"/>
                    <a:pt x="1" y="15787"/>
                    <a:pt x="1" y="15787"/>
                  </a:cubicBezTo>
                  <a:cubicBezTo>
                    <a:pt x="1261" y="21535"/>
                    <a:pt x="4140" y="22942"/>
                    <a:pt x="6657" y="22942"/>
                  </a:cubicBezTo>
                  <a:cubicBezTo>
                    <a:pt x="9068" y="22942"/>
                    <a:pt x="11145" y="21651"/>
                    <a:pt x="11145" y="21651"/>
                  </a:cubicBezTo>
                  <a:cubicBezTo>
                    <a:pt x="22373" y="13278"/>
                    <a:pt x="11145" y="1212"/>
                    <a:pt x="11145" y="1212"/>
                  </a:cubicBezTo>
                  <a:cubicBezTo>
                    <a:pt x="9729" y="367"/>
                    <a:pt x="8493" y="0"/>
                    <a:pt x="7413" y="0"/>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g2ee8f398a39_0_8"/>
            <p:cNvSpPr/>
            <p:nvPr/>
          </p:nvSpPr>
          <p:spPr>
            <a:xfrm>
              <a:off x="6610725" y="3295475"/>
              <a:ext cx="721800" cy="625200"/>
            </a:xfrm>
            <a:prstGeom prst="ellipse">
              <a:avLst/>
            </a:prstGeom>
            <a:solidFill>
              <a:srgbClr val="472501">
                <a:alpha val="2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g2ee8f398a39_0_8"/>
            <p:cNvSpPr/>
            <p:nvPr/>
          </p:nvSpPr>
          <p:spPr>
            <a:xfrm>
              <a:off x="6430155" y="1093700"/>
              <a:ext cx="784614" cy="190317"/>
            </a:xfrm>
            <a:custGeom>
              <a:rect b="b" l="l" r="r" t="t"/>
              <a:pathLst>
                <a:path extrusionOk="0" h="2796" w="11527">
                  <a:moveTo>
                    <a:pt x="6871" y="1"/>
                  </a:moveTo>
                  <a:cubicBezTo>
                    <a:pt x="3267" y="1"/>
                    <a:pt x="0" y="1740"/>
                    <a:pt x="0" y="1740"/>
                  </a:cubicBezTo>
                  <a:cubicBezTo>
                    <a:pt x="1872" y="2521"/>
                    <a:pt x="3652" y="2795"/>
                    <a:pt x="5228" y="2795"/>
                  </a:cubicBezTo>
                  <a:cubicBezTo>
                    <a:pt x="8938" y="2795"/>
                    <a:pt x="11521" y="1276"/>
                    <a:pt x="11526" y="1276"/>
                  </a:cubicBezTo>
                  <a:cubicBezTo>
                    <a:pt x="10072" y="330"/>
                    <a:pt x="8440" y="1"/>
                    <a:pt x="6871" y="1"/>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g2ee8f398a39_0_8"/>
            <p:cNvSpPr/>
            <p:nvPr/>
          </p:nvSpPr>
          <p:spPr>
            <a:xfrm>
              <a:off x="5899435" y="2128866"/>
              <a:ext cx="229796" cy="634866"/>
            </a:xfrm>
            <a:custGeom>
              <a:rect b="b" l="l" r="r" t="t"/>
              <a:pathLst>
                <a:path extrusionOk="0" h="9327" w="3376">
                  <a:moveTo>
                    <a:pt x="2136" y="0"/>
                  </a:moveTo>
                  <a:cubicBezTo>
                    <a:pt x="2098" y="0"/>
                    <a:pt x="2061" y="2"/>
                    <a:pt x="2024" y="6"/>
                  </a:cubicBezTo>
                  <a:cubicBezTo>
                    <a:pt x="790" y="137"/>
                    <a:pt x="0" y="2334"/>
                    <a:pt x="250" y="4906"/>
                  </a:cubicBezTo>
                  <a:cubicBezTo>
                    <a:pt x="498" y="7396"/>
                    <a:pt x="1624" y="9327"/>
                    <a:pt x="2815" y="9327"/>
                  </a:cubicBezTo>
                  <a:cubicBezTo>
                    <a:pt x="2854" y="9327"/>
                    <a:pt x="2893" y="9325"/>
                    <a:pt x="2932" y="9320"/>
                  </a:cubicBezTo>
                  <a:cubicBezTo>
                    <a:pt x="3084" y="9307"/>
                    <a:pt x="3237" y="9251"/>
                    <a:pt x="3376" y="9175"/>
                  </a:cubicBezTo>
                  <a:lnTo>
                    <a:pt x="2488" y="54"/>
                  </a:lnTo>
                  <a:cubicBezTo>
                    <a:pt x="2373" y="17"/>
                    <a:pt x="2253" y="0"/>
                    <a:pt x="2136" y="0"/>
                  </a:cubicBezTo>
                  <a:close/>
                </a:path>
              </a:pathLst>
            </a:custGeom>
            <a:solidFill>
              <a:srgbClr val="B66E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g2ee8f398a39_0_8"/>
            <p:cNvSpPr/>
            <p:nvPr/>
          </p:nvSpPr>
          <p:spPr>
            <a:xfrm>
              <a:off x="7712337" y="2128866"/>
              <a:ext cx="230340" cy="634866"/>
            </a:xfrm>
            <a:custGeom>
              <a:rect b="b" l="l" r="r" t="t"/>
              <a:pathLst>
                <a:path extrusionOk="0" h="9327" w="3384">
                  <a:moveTo>
                    <a:pt x="1243" y="0"/>
                  </a:moveTo>
                  <a:cubicBezTo>
                    <a:pt x="1123" y="0"/>
                    <a:pt x="1005" y="17"/>
                    <a:pt x="895" y="54"/>
                  </a:cubicBezTo>
                  <a:lnTo>
                    <a:pt x="1" y="9175"/>
                  </a:lnTo>
                  <a:cubicBezTo>
                    <a:pt x="140" y="9251"/>
                    <a:pt x="292" y="9307"/>
                    <a:pt x="451" y="9320"/>
                  </a:cubicBezTo>
                  <a:cubicBezTo>
                    <a:pt x="490" y="9325"/>
                    <a:pt x="529" y="9327"/>
                    <a:pt x="568" y="9327"/>
                  </a:cubicBezTo>
                  <a:cubicBezTo>
                    <a:pt x="1753" y="9327"/>
                    <a:pt x="2885" y="7396"/>
                    <a:pt x="3127" y="4906"/>
                  </a:cubicBezTo>
                  <a:cubicBezTo>
                    <a:pt x="3383" y="2334"/>
                    <a:pt x="2586" y="137"/>
                    <a:pt x="1359" y="6"/>
                  </a:cubicBezTo>
                  <a:cubicBezTo>
                    <a:pt x="1321" y="2"/>
                    <a:pt x="1282" y="0"/>
                    <a:pt x="1243" y="0"/>
                  </a:cubicBezTo>
                  <a:close/>
                </a:path>
              </a:pathLst>
            </a:custGeom>
            <a:solidFill>
              <a:srgbClr val="B66E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g2ee8f398a39_0_8"/>
            <p:cNvSpPr/>
            <p:nvPr/>
          </p:nvSpPr>
          <p:spPr>
            <a:xfrm>
              <a:off x="6030600" y="1172045"/>
              <a:ext cx="1769619" cy="2690504"/>
            </a:xfrm>
            <a:custGeom>
              <a:rect b="b" l="l" r="r" t="t"/>
              <a:pathLst>
                <a:path extrusionOk="0" h="39527" w="25998">
                  <a:moveTo>
                    <a:pt x="13002" y="0"/>
                  </a:moveTo>
                  <a:cubicBezTo>
                    <a:pt x="5829" y="0"/>
                    <a:pt x="0" y="6155"/>
                    <a:pt x="0" y="13751"/>
                  </a:cubicBezTo>
                  <a:cubicBezTo>
                    <a:pt x="0" y="14499"/>
                    <a:pt x="62" y="15241"/>
                    <a:pt x="173" y="15982"/>
                  </a:cubicBezTo>
                  <a:cubicBezTo>
                    <a:pt x="721" y="21270"/>
                    <a:pt x="2932" y="34467"/>
                    <a:pt x="11540" y="38653"/>
                  </a:cubicBezTo>
                  <a:cubicBezTo>
                    <a:pt x="12103" y="39209"/>
                    <a:pt x="12859" y="39526"/>
                    <a:pt x="13651" y="39526"/>
                  </a:cubicBezTo>
                  <a:cubicBezTo>
                    <a:pt x="13668" y="39526"/>
                    <a:pt x="13685" y="39526"/>
                    <a:pt x="13702" y="39526"/>
                  </a:cubicBezTo>
                  <a:cubicBezTo>
                    <a:pt x="14610" y="39526"/>
                    <a:pt x="15414" y="39152"/>
                    <a:pt x="15920" y="38590"/>
                  </a:cubicBezTo>
                  <a:cubicBezTo>
                    <a:pt x="19156" y="36989"/>
                    <a:pt x="24361" y="31930"/>
                    <a:pt x="25824" y="16010"/>
                  </a:cubicBezTo>
                  <a:cubicBezTo>
                    <a:pt x="25942" y="15262"/>
                    <a:pt x="25997" y="14506"/>
                    <a:pt x="25997" y="13758"/>
                  </a:cubicBezTo>
                  <a:cubicBezTo>
                    <a:pt x="25997" y="6155"/>
                    <a:pt x="20175" y="0"/>
                    <a:pt x="13002" y="0"/>
                  </a:cubicBezTo>
                  <a:close/>
                </a:path>
              </a:pathLst>
            </a:custGeom>
            <a:solidFill>
              <a:srgbClr val="B66E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g2ee8f398a39_0_8"/>
            <p:cNvSpPr/>
            <p:nvPr/>
          </p:nvSpPr>
          <p:spPr>
            <a:xfrm>
              <a:off x="6030124" y="1543284"/>
              <a:ext cx="1770504" cy="2319264"/>
            </a:xfrm>
            <a:custGeom>
              <a:rect b="b" l="l" r="r" t="t"/>
              <a:pathLst>
                <a:path extrusionOk="0" h="34073" w="26011">
                  <a:moveTo>
                    <a:pt x="2641" y="1"/>
                  </a:moveTo>
                  <a:lnTo>
                    <a:pt x="2641" y="1"/>
                  </a:lnTo>
                  <a:cubicBezTo>
                    <a:pt x="915" y="2426"/>
                    <a:pt x="0" y="5330"/>
                    <a:pt x="7" y="8304"/>
                  </a:cubicBezTo>
                  <a:cubicBezTo>
                    <a:pt x="7" y="9045"/>
                    <a:pt x="69" y="9794"/>
                    <a:pt x="180" y="10528"/>
                  </a:cubicBezTo>
                  <a:cubicBezTo>
                    <a:pt x="728" y="15823"/>
                    <a:pt x="2939" y="29013"/>
                    <a:pt x="11547" y="33199"/>
                  </a:cubicBezTo>
                  <a:cubicBezTo>
                    <a:pt x="12110" y="33762"/>
                    <a:pt x="12865" y="34072"/>
                    <a:pt x="13657" y="34072"/>
                  </a:cubicBezTo>
                  <a:cubicBezTo>
                    <a:pt x="13674" y="34072"/>
                    <a:pt x="13692" y="34072"/>
                    <a:pt x="13709" y="34072"/>
                  </a:cubicBezTo>
                  <a:cubicBezTo>
                    <a:pt x="14617" y="34072"/>
                    <a:pt x="15421" y="33698"/>
                    <a:pt x="15927" y="33136"/>
                  </a:cubicBezTo>
                  <a:cubicBezTo>
                    <a:pt x="19163" y="31528"/>
                    <a:pt x="24368" y="26476"/>
                    <a:pt x="25831" y="10549"/>
                  </a:cubicBezTo>
                  <a:cubicBezTo>
                    <a:pt x="25949" y="9808"/>
                    <a:pt x="26004" y="9052"/>
                    <a:pt x="26004" y="8297"/>
                  </a:cubicBezTo>
                  <a:cubicBezTo>
                    <a:pt x="26011" y="5850"/>
                    <a:pt x="25387" y="3438"/>
                    <a:pt x="24195" y="1297"/>
                  </a:cubicBezTo>
                  <a:lnTo>
                    <a:pt x="24195" y="1297"/>
                  </a:lnTo>
                  <a:cubicBezTo>
                    <a:pt x="24957" y="4298"/>
                    <a:pt x="25332" y="7382"/>
                    <a:pt x="25325" y="10480"/>
                  </a:cubicBezTo>
                  <a:cubicBezTo>
                    <a:pt x="25325" y="22505"/>
                    <a:pt x="19912" y="32256"/>
                    <a:pt x="13238" y="32256"/>
                  </a:cubicBezTo>
                  <a:cubicBezTo>
                    <a:pt x="6563" y="32256"/>
                    <a:pt x="1151" y="22505"/>
                    <a:pt x="1151" y="10480"/>
                  </a:cubicBezTo>
                  <a:cubicBezTo>
                    <a:pt x="1151" y="6682"/>
                    <a:pt x="1691" y="3112"/>
                    <a:pt x="2641" y="1"/>
                  </a:cubicBezTo>
                  <a:close/>
                </a:path>
              </a:pathLst>
            </a:custGeom>
            <a:solidFill>
              <a:srgbClr val="472501">
                <a:alpha val="2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g2ee8f398a39_0_8"/>
            <p:cNvSpPr/>
            <p:nvPr/>
          </p:nvSpPr>
          <p:spPr>
            <a:xfrm>
              <a:off x="6285784" y="2253769"/>
              <a:ext cx="358580" cy="185416"/>
            </a:xfrm>
            <a:custGeom>
              <a:rect b="b" l="l" r="r" t="t"/>
              <a:pathLst>
                <a:path extrusionOk="0" h="2724" w="5268">
                  <a:moveTo>
                    <a:pt x="3979" y="0"/>
                  </a:moveTo>
                  <a:cubicBezTo>
                    <a:pt x="3875" y="0"/>
                    <a:pt x="3771" y="14"/>
                    <a:pt x="3674" y="42"/>
                  </a:cubicBezTo>
                  <a:cubicBezTo>
                    <a:pt x="860" y="458"/>
                    <a:pt x="1" y="2066"/>
                    <a:pt x="1" y="2066"/>
                  </a:cubicBezTo>
                  <a:cubicBezTo>
                    <a:pt x="777" y="1310"/>
                    <a:pt x="1775" y="832"/>
                    <a:pt x="2849" y="707"/>
                  </a:cubicBezTo>
                  <a:lnTo>
                    <a:pt x="2849" y="707"/>
                  </a:lnTo>
                  <a:cubicBezTo>
                    <a:pt x="2745" y="908"/>
                    <a:pt x="2690" y="1130"/>
                    <a:pt x="2690" y="1359"/>
                  </a:cubicBezTo>
                  <a:cubicBezTo>
                    <a:pt x="2690" y="2114"/>
                    <a:pt x="3265" y="2724"/>
                    <a:pt x="3979" y="2724"/>
                  </a:cubicBezTo>
                  <a:cubicBezTo>
                    <a:pt x="4693" y="2724"/>
                    <a:pt x="5268" y="2114"/>
                    <a:pt x="5268" y="1359"/>
                  </a:cubicBezTo>
                  <a:cubicBezTo>
                    <a:pt x="5268" y="603"/>
                    <a:pt x="4693" y="0"/>
                    <a:pt x="3979" y="0"/>
                  </a:cubicBezTo>
                  <a:close/>
                </a:path>
              </a:pathLst>
            </a:custGeom>
            <a:solidFill>
              <a:srgbClr val="472501">
                <a:alpha val="2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g2ee8f398a39_0_8"/>
            <p:cNvSpPr/>
            <p:nvPr/>
          </p:nvSpPr>
          <p:spPr>
            <a:xfrm>
              <a:off x="6464597" y="2279226"/>
              <a:ext cx="171802" cy="146754"/>
            </a:xfrm>
            <a:custGeom>
              <a:rect b="b" l="l" r="r" t="t"/>
              <a:pathLst>
                <a:path extrusionOk="0" h="2156" w="2524">
                  <a:moveTo>
                    <a:pt x="1435" y="0"/>
                  </a:moveTo>
                  <a:cubicBezTo>
                    <a:pt x="485" y="0"/>
                    <a:pt x="0" y="1144"/>
                    <a:pt x="666" y="1830"/>
                  </a:cubicBezTo>
                  <a:cubicBezTo>
                    <a:pt x="886" y="2055"/>
                    <a:pt x="1160" y="2156"/>
                    <a:pt x="1429" y="2156"/>
                  </a:cubicBezTo>
                  <a:cubicBezTo>
                    <a:pt x="1973" y="2156"/>
                    <a:pt x="2498" y="1742"/>
                    <a:pt x="2516" y="1102"/>
                  </a:cubicBezTo>
                  <a:cubicBezTo>
                    <a:pt x="2523" y="500"/>
                    <a:pt x="2045" y="7"/>
                    <a:pt x="1435" y="0"/>
                  </a:cubicBezTo>
                  <a:close/>
                </a:path>
              </a:pathLst>
            </a:custGeom>
            <a:solidFill>
              <a:srgbClr val="FFF3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g2ee8f398a39_0_8"/>
            <p:cNvSpPr/>
            <p:nvPr/>
          </p:nvSpPr>
          <p:spPr>
            <a:xfrm>
              <a:off x="6488148" y="2298081"/>
              <a:ext cx="149136" cy="132187"/>
            </a:xfrm>
            <a:custGeom>
              <a:rect b="b" l="l" r="r" t="t"/>
              <a:pathLst>
                <a:path extrusionOk="0" h="1942" w="2191">
                  <a:moveTo>
                    <a:pt x="389" y="1"/>
                  </a:moveTo>
                  <a:cubicBezTo>
                    <a:pt x="153" y="209"/>
                    <a:pt x="15" y="514"/>
                    <a:pt x="15" y="832"/>
                  </a:cubicBezTo>
                  <a:cubicBezTo>
                    <a:pt x="1" y="1435"/>
                    <a:pt x="486" y="1941"/>
                    <a:pt x="1096" y="1941"/>
                  </a:cubicBezTo>
                  <a:cubicBezTo>
                    <a:pt x="1699" y="1941"/>
                    <a:pt x="2191" y="1435"/>
                    <a:pt x="2170" y="832"/>
                  </a:cubicBezTo>
                  <a:cubicBezTo>
                    <a:pt x="2170" y="514"/>
                    <a:pt x="2038" y="209"/>
                    <a:pt x="1803" y="1"/>
                  </a:cubicBezTo>
                  <a:cubicBezTo>
                    <a:pt x="1602" y="184"/>
                    <a:pt x="1347" y="276"/>
                    <a:pt x="1093" y="276"/>
                  </a:cubicBezTo>
                  <a:cubicBezTo>
                    <a:pt x="839" y="276"/>
                    <a:pt x="586" y="184"/>
                    <a:pt x="389" y="1"/>
                  </a:cubicBezTo>
                  <a:close/>
                </a:path>
              </a:pathLst>
            </a:custGeom>
            <a:solidFill>
              <a:srgbClr val="4725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g2ee8f398a39_0_8"/>
            <p:cNvSpPr/>
            <p:nvPr/>
          </p:nvSpPr>
          <p:spPr>
            <a:xfrm>
              <a:off x="6499039" y="2337696"/>
              <a:ext cx="17970" cy="35463"/>
            </a:xfrm>
            <a:custGeom>
              <a:rect b="b" l="l" r="r" t="t"/>
              <a:pathLst>
                <a:path extrusionOk="0" h="521" w="264">
                  <a:moveTo>
                    <a:pt x="132" y="1"/>
                  </a:moveTo>
                  <a:cubicBezTo>
                    <a:pt x="56" y="1"/>
                    <a:pt x="0" y="119"/>
                    <a:pt x="0" y="264"/>
                  </a:cubicBezTo>
                  <a:cubicBezTo>
                    <a:pt x="0" y="403"/>
                    <a:pt x="56" y="521"/>
                    <a:pt x="132" y="521"/>
                  </a:cubicBezTo>
                  <a:cubicBezTo>
                    <a:pt x="208" y="521"/>
                    <a:pt x="264" y="403"/>
                    <a:pt x="264" y="264"/>
                  </a:cubicBezTo>
                  <a:cubicBezTo>
                    <a:pt x="264" y="119"/>
                    <a:pt x="208"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g2ee8f398a39_0_8"/>
            <p:cNvSpPr/>
            <p:nvPr/>
          </p:nvSpPr>
          <p:spPr>
            <a:xfrm>
              <a:off x="7175967" y="2243831"/>
              <a:ext cx="362391" cy="187866"/>
            </a:xfrm>
            <a:custGeom>
              <a:rect b="b" l="l" r="r" t="t"/>
              <a:pathLst>
                <a:path extrusionOk="0" h="2760" w="5324">
                  <a:moveTo>
                    <a:pt x="1297" y="1"/>
                  </a:moveTo>
                  <a:cubicBezTo>
                    <a:pt x="583" y="1"/>
                    <a:pt x="1" y="618"/>
                    <a:pt x="1" y="1380"/>
                  </a:cubicBezTo>
                  <a:cubicBezTo>
                    <a:pt x="1" y="2142"/>
                    <a:pt x="583" y="2759"/>
                    <a:pt x="1304" y="2759"/>
                  </a:cubicBezTo>
                  <a:cubicBezTo>
                    <a:pt x="2018" y="2759"/>
                    <a:pt x="2600" y="2142"/>
                    <a:pt x="2600" y="1380"/>
                  </a:cubicBezTo>
                  <a:cubicBezTo>
                    <a:pt x="2600" y="1151"/>
                    <a:pt x="2544" y="922"/>
                    <a:pt x="2440" y="721"/>
                  </a:cubicBezTo>
                  <a:lnTo>
                    <a:pt x="2440" y="721"/>
                  </a:lnTo>
                  <a:cubicBezTo>
                    <a:pt x="3528" y="846"/>
                    <a:pt x="4540" y="1331"/>
                    <a:pt x="5323" y="2094"/>
                  </a:cubicBezTo>
                  <a:cubicBezTo>
                    <a:pt x="5323" y="2094"/>
                    <a:pt x="4450" y="465"/>
                    <a:pt x="1609" y="42"/>
                  </a:cubicBezTo>
                  <a:cubicBezTo>
                    <a:pt x="1505" y="15"/>
                    <a:pt x="1401" y="1"/>
                    <a:pt x="1297" y="1"/>
                  </a:cubicBezTo>
                  <a:close/>
                </a:path>
              </a:pathLst>
            </a:custGeom>
            <a:solidFill>
              <a:srgbClr val="472501">
                <a:alpha val="2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g2ee8f398a39_0_8"/>
            <p:cNvSpPr/>
            <p:nvPr/>
          </p:nvSpPr>
          <p:spPr>
            <a:xfrm>
              <a:off x="7183523" y="2269765"/>
              <a:ext cx="173708" cy="148659"/>
            </a:xfrm>
            <a:custGeom>
              <a:rect b="b" l="l" r="r" t="t"/>
              <a:pathLst>
                <a:path extrusionOk="0" h="2184" w="2552">
                  <a:moveTo>
                    <a:pt x="1096" y="1"/>
                  </a:moveTo>
                  <a:cubicBezTo>
                    <a:pt x="486" y="8"/>
                    <a:pt x="1" y="507"/>
                    <a:pt x="8" y="1117"/>
                  </a:cubicBezTo>
                  <a:cubicBezTo>
                    <a:pt x="26" y="1762"/>
                    <a:pt x="557" y="2183"/>
                    <a:pt x="1108" y="2183"/>
                  </a:cubicBezTo>
                  <a:cubicBezTo>
                    <a:pt x="1380" y="2183"/>
                    <a:pt x="1657" y="2080"/>
                    <a:pt x="1879" y="1851"/>
                  </a:cubicBezTo>
                  <a:cubicBezTo>
                    <a:pt x="2551" y="1158"/>
                    <a:pt x="2066" y="1"/>
                    <a:pt x="1096" y="1"/>
                  </a:cubicBezTo>
                  <a:close/>
                </a:path>
              </a:pathLst>
            </a:custGeom>
            <a:solidFill>
              <a:srgbClr val="FFF3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g2ee8f398a39_0_8"/>
            <p:cNvSpPr/>
            <p:nvPr/>
          </p:nvSpPr>
          <p:spPr>
            <a:xfrm>
              <a:off x="7183999" y="2288687"/>
              <a:ext cx="148659" cy="131643"/>
            </a:xfrm>
            <a:custGeom>
              <a:rect b="b" l="l" r="r" t="t"/>
              <a:pathLst>
                <a:path extrusionOk="0" h="1934" w="2184">
                  <a:moveTo>
                    <a:pt x="375" y="0"/>
                  </a:moveTo>
                  <a:cubicBezTo>
                    <a:pt x="139" y="215"/>
                    <a:pt x="1" y="520"/>
                    <a:pt x="1" y="839"/>
                  </a:cubicBezTo>
                  <a:cubicBezTo>
                    <a:pt x="1" y="1442"/>
                    <a:pt x="486" y="1934"/>
                    <a:pt x="1089" y="1934"/>
                  </a:cubicBezTo>
                  <a:cubicBezTo>
                    <a:pt x="1692" y="1934"/>
                    <a:pt x="2184" y="1442"/>
                    <a:pt x="2184" y="839"/>
                  </a:cubicBezTo>
                  <a:cubicBezTo>
                    <a:pt x="2184" y="520"/>
                    <a:pt x="2045" y="215"/>
                    <a:pt x="1803" y="0"/>
                  </a:cubicBezTo>
                  <a:cubicBezTo>
                    <a:pt x="1602" y="187"/>
                    <a:pt x="1345" y="281"/>
                    <a:pt x="1089" y="281"/>
                  </a:cubicBezTo>
                  <a:cubicBezTo>
                    <a:pt x="832" y="281"/>
                    <a:pt x="576" y="187"/>
                    <a:pt x="375" y="0"/>
                  </a:cubicBezTo>
                  <a:close/>
                </a:path>
              </a:pathLst>
            </a:custGeom>
            <a:solidFill>
              <a:srgbClr val="4725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g2ee8f398a39_0_8"/>
            <p:cNvSpPr/>
            <p:nvPr/>
          </p:nvSpPr>
          <p:spPr>
            <a:xfrm>
              <a:off x="7304274" y="2329255"/>
              <a:ext cx="18514" cy="35872"/>
            </a:xfrm>
            <a:custGeom>
              <a:rect b="b" l="l" r="r" t="t"/>
              <a:pathLst>
                <a:path extrusionOk="0" h="527" w="272">
                  <a:moveTo>
                    <a:pt x="139" y="0"/>
                  </a:moveTo>
                  <a:cubicBezTo>
                    <a:pt x="63" y="0"/>
                    <a:pt x="1" y="118"/>
                    <a:pt x="1" y="264"/>
                  </a:cubicBezTo>
                  <a:cubicBezTo>
                    <a:pt x="1" y="409"/>
                    <a:pt x="63" y="527"/>
                    <a:pt x="139" y="527"/>
                  </a:cubicBezTo>
                  <a:cubicBezTo>
                    <a:pt x="209" y="527"/>
                    <a:pt x="271" y="409"/>
                    <a:pt x="271" y="264"/>
                  </a:cubicBezTo>
                  <a:cubicBezTo>
                    <a:pt x="271" y="118"/>
                    <a:pt x="216"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g2ee8f398a39_0_8"/>
            <p:cNvSpPr/>
            <p:nvPr/>
          </p:nvSpPr>
          <p:spPr>
            <a:xfrm>
              <a:off x="6779272" y="2258942"/>
              <a:ext cx="228843" cy="688367"/>
            </a:xfrm>
            <a:custGeom>
              <a:rect b="b" l="l" r="r" t="t"/>
              <a:pathLst>
                <a:path extrusionOk="0" h="10113" w="3362">
                  <a:moveTo>
                    <a:pt x="0" y="0"/>
                  </a:moveTo>
                  <a:lnTo>
                    <a:pt x="0" y="0"/>
                  </a:lnTo>
                  <a:cubicBezTo>
                    <a:pt x="0" y="1"/>
                    <a:pt x="2502" y="4526"/>
                    <a:pt x="0" y="10112"/>
                  </a:cubicBezTo>
                  <a:lnTo>
                    <a:pt x="3361" y="10112"/>
                  </a:lnTo>
                  <a:cubicBezTo>
                    <a:pt x="3361" y="10112"/>
                    <a:pt x="1261" y="957"/>
                    <a:pt x="0" y="0"/>
                  </a:cubicBezTo>
                  <a:close/>
                </a:path>
              </a:pathLst>
            </a:custGeom>
            <a:solidFill>
              <a:srgbClr val="472501">
                <a:alpha val="2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g2ee8f398a39_0_8"/>
            <p:cNvSpPr/>
            <p:nvPr/>
          </p:nvSpPr>
          <p:spPr>
            <a:xfrm>
              <a:off x="6248075" y="2541965"/>
              <a:ext cx="296298" cy="477970"/>
            </a:xfrm>
            <a:custGeom>
              <a:rect b="b" l="l" r="r" t="t"/>
              <a:pathLst>
                <a:path extrusionOk="0" h="7022" w="4353">
                  <a:moveTo>
                    <a:pt x="2176" y="1"/>
                  </a:moveTo>
                  <a:cubicBezTo>
                    <a:pt x="977" y="1"/>
                    <a:pt x="0" y="1567"/>
                    <a:pt x="0" y="3508"/>
                  </a:cubicBezTo>
                  <a:cubicBezTo>
                    <a:pt x="0" y="5455"/>
                    <a:pt x="977" y="7022"/>
                    <a:pt x="2176" y="7022"/>
                  </a:cubicBezTo>
                  <a:cubicBezTo>
                    <a:pt x="3375" y="7022"/>
                    <a:pt x="4353" y="5448"/>
                    <a:pt x="4353" y="3508"/>
                  </a:cubicBezTo>
                  <a:cubicBezTo>
                    <a:pt x="4353" y="1574"/>
                    <a:pt x="3375" y="1"/>
                    <a:pt x="2176" y="1"/>
                  </a:cubicBezTo>
                  <a:close/>
                </a:path>
              </a:pathLst>
            </a:custGeom>
            <a:solidFill>
              <a:srgbClr val="472501">
                <a:alpha val="2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g2ee8f398a39_0_8"/>
            <p:cNvSpPr/>
            <p:nvPr/>
          </p:nvSpPr>
          <p:spPr>
            <a:xfrm>
              <a:off x="7357162" y="2494318"/>
              <a:ext cx="295821" cy="477970"/>
            </a:xfrm>
            <a:custGeom>
              <a:rect b="b" l="l" r="r" t="t"/>
              <a:pathLst>
                <a:path extrusionOk="0" h="7022" w="4346">
                  <a:moveTo>
                    <a:pt x="2176" y="1"/>
                  </a:moveTo>
                  <a:cubicBezTo>
                    <a:pt x="970" y="1"/>
                    <a:pt x="0" y="1574"/>
                    <a:pt x="0" y="3515"/>
                  </a:cubicBezTo>
                  <a:cubicBezTo>
                    <a:pt x="0" y="5448"/>
                    <a:pt x="970" y="7022"/>
                    <a:pt x="2176" y="7022"/>
                  </a:cubicBezTo>
                  <a:cubicBezTo>
                    <a:pt x="3375" y="7022"/>
                    <a:pt x="4346" y="5448"/>
                    <a:pt x="4346" y="3515"/>
                  </a:cubicBezTo>
                  <a:cubicBezTo>
                    <a:pt x="4346" y="1574"/>
                    <a:pt x="3375" y="1"/>
                    <a:pt x="2176" y="1"/>
                  </a:cubicBezTo>
                  <a:close/>
                </a:path>
              </a:pathLst>
            </a:custGeom>
            <a:solidFill>
              <a:srgbClr val="472501">
                <a:alpha val="2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g2ee8f398a39_0_8"/>
            <p:cNvSpPr/>
            <p:nvPr/>
          </p:nvSpPr>
          <p:spPr>
            <a:xfrm>
              <a:off x="6723593" y="3241628"/>
              <a:ext cx="412829" cy="53841"/>
            </a:xfrm>
            <a:custGeom>
              <a:rect b="b" l="l" r="r" t="t"/>
              <a:pathLst>
                <a:path extrusionOk="0" h="791" w="6065">
                  <a:moveTo>
                    <a:pt x="1185" y="0"/>
                  </a:moveTo>
                  <a:cubicBezTo>
                    <a:pt x="756" y="215"/>
                    <a:pt x="361" y="478"/>
                    <a:pt x="0" y="790"/>
                  </a:cubicBezTo>
                  <a:lnTo>
                    <a:pt x="6065" y="790"/>
                  </a:lnTo>
                  <a:cubicBezTo>
                    <a:pt x="5794" y="485"/>
                    <a:pt x="5482" y="215"/>
                    <a:pt x="5143" y="0"/>
                  </a:cubicBezTo>
                  <a:close/>
                </a:path>
              </a:pathLst>
            </a:custGeom>
            <a:solidFill>
              <a:srgbClr val="472501">
                <a:alpha val="2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g2ee8f398a39_0_8"/>
            <p:cNvSpPr/>
            <p:nvPr/>
          </p:nvSpPr>
          <p:spPr>
            <a:xfrm>
              <a:off x="5698909" y="1212069"/>
              <a:ext cx="891684" cy="1329971"/>
            </a:xfrm>
            <a:custGeom>
              <a:rect b="b" l="l" r="r" t="t"/>
              <a:pathLst>
                <a:path extrusionOk="0" h="19539" w="13100">
                  <a:moveTo>
                    <a:pt x="10881" y="1"/>
                  </a:moveTo>
                  <a:cubicBezTo>
                    <a:pt x="7213" y="1"/>
                    <a:pt x="6322" y="3591"/>
                    <a:pt x="6322" y="3591"/>
                  </a:cubicBezTo>
                  <a:cubicBezTo>
                    <a:pt x="1387" y="6939"/>
                    <a:pt x="3549" y="8817"/>
                    <a:pt x="3549" y="8817"/>
                  </a:cubicBezTo>
                  <a:cubicBezTo>
                    <a:pt x="1" y="13211"/>
                    <a:pt x="3549" y="14958"/>
                    <a:pt x="3549" y="14958"/>
                  </a:cubicBezTo>
                  <a:lnTo>
                    <a:pt x="5642" y="19539"/>
                  </a:lnTo>
                  <a:cubicBezTo>
                    <a:pt x="4443" y="7868"/>
                    <a:pt x="13100" y="375"/>
                    <a:pt x="13093" y="375"/>
                  </a:cubicBezTo>
                  <a:cubicBezTo>
                    <a:pt x="12262" y="113"/>
                    <a:pt x="11529" y="1"/>
                    <a:pt x="10881" y="1"/>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g2ee8f398a39_0_8"/>
            <p:cNvSpPr/>
            <p:nvPr/>
          </p:nvSpPr>
          <p:spPr>
            <a:xfrm>
              <a:off x="7246757" y="1212069"/>
              <a:ext cx="891684" cy="1329971"/>
            </a:xfrm>
            <a:custGeom>
              <a:rect b="b" l="l" r="r" t="t"/>
              <a:pathLst>
                <a:path extrusionOk="0" h="19539" w="13100">
                  <a:moveTo>
                    <a:pt x="2212" y="1"/>
                  </a:moveTo>
                  <a:cubicBezTo>
                    <a:pt x="1564" y="1"/>
                    <a:pt x="831" y="113"/>
                    <a:pt x="0" y="375"/>
                  </a:cubicBezTo>
                  <a:cubicBezTo>
                    <a:pt x="0" y="375"/>
                    <a:pt x="8650" y="7868"/>
                    <a:pt x="7458" y="19539"/>
                  </a:cubicBezTo>
                  <a:lnTo>
                    <a:pt x="9544" y="14958"/>
                  </a:lnTo>
                  <a:cubicBezTo>
                    <a:pt x="9544" y="14958"/>
                    <a:pt x="13099" y="13211"/>
                    <a:pt x="9544" y="8817"/>
                  </a:cubicBezTo>
                  <a:cubicBezTo>
                    <a:pt x="9544" y="8817"/>
                    <a:pt x="11713" y="6939"/>
                    <a:pt x="6772" y="3591"/>
                  </a:cubicBezTo>
                  <a:cubicBezTo>
                    <a:pt x="6772" y="3591"/>
                    <a:pt x="5880" y="1"/>
                    <a:pt x="2212" y="1"/>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g2ee8f398a39_0_8"/>
            <p:cNvSpPr/>
            <p:nvPr/>
          </p:nvSpPr>
          <p:spPr>
            <a:xfrm>
              <a:off x="6257468" y="1237594"/>
              <a:ext cx="1217183" cy="699053"/>
            </a:xfrm>
            <a:custGeom>
              <a:rect b="b" l="l" r="r" t="t"/>
              <a:pathLst>
                <a:path extrusionOk="0" h="10270" w="17882">
                  <a:moveTo>
                    <a:pt x="1" y="6467"/>
                  </a:moveTo>
                  <a:cubicBezTo>
                    <a:pt x="1" y="6467"/>
                    <a:pt x="1" y="6467"/>
                    <a:pt x="1" y="6467"/>
                  </a:cubicBezTo>
                  <a:cubicBezTo>
                    <a:pt x="1" y="6467"/>
                    <a:pt x="1" y="6467"/>
                    <a:pt x="1" y="6467"/>
                  </a:cubicBezTo>
                  <a:lnTo>
                    <a:pt x="1" y="6467"/>
                  </a:lnTo>
                  <a:cubicBezTo>
                    <a:pt x="1" y="6467"/>
                    <a:pt x="1" y="6467"/>
                    <a:pt x="1" y="6467"/>
                  </a:cubicBezTo>
                  <a:close/>
                  <a:moveTo>
                    <a:pt x="14943" y="10209"/>
                  </a:moveTo>
                  <a:lnTo>
                    <a:pt x="14943" y="10209"/>
                  </a:lnTo>
                  <a:cubicBezTo>
                    <a:pt x="14943" y="10209"/>
                    <a:pt x="14799" y="10221"/>
                    <a:pt x="14537" y="10234"/>
                  </a:cubicBezTo>
                  <a:lnTo>
                    <a:pt x="14537" y="10234"/>
                  </a:lnTo>
                  <a:cubicBezTo>
                    <a:pt x="14672" y="10229"/>
                    <a:pt x="14807" y="10221"/>
                    <a:pt x="14943" y="10209"/>
                  </a:cubicBezTo>
                  <a:close/>
                  <a:moveTo>
                    <a:pt x="4894" y="0"/>
                  </a:moveTo>
                  <a:cubicBezTo>
                    <a:pt x="388" y="1523"/>
                    <a:pt x="2" y="6461"/>
                    <a:pt x="1" y="6467"/>
                  </a:cubicBezTo>
                  <a:lnTo>
                    <a:pt x="1" y="6467"/>
                  </a:lnTo>
                  <a:cubicBezTo>
                    <a:pt x="3268" y="9820"/>
                    <a:pt x="9759" y="10270"/>
                    <a:pt x="13003" y="10270"/>
                  </a:cubicBezTo>
                  <a:cubicBezTo>
                    <a:pt x="13671" y="10270"/>
                    <a:pt x="14201" y="10251"/>
                    <a:pt x="14537" y="10234"/>
                  </a:cubicBezTo>
                  <a:lnTo>
                    <a:pt x="14537" y="10234"/>
                  </a:lnTo>
                  <a:cubicBezTo>
                    <a:pt x="14425" y="10238"/>
                    <a:pt x="14314" y="10240"/>
                    <a:pt x="14203" y="10240"/>
                  </a:cubicBezTo>
                  <a:cubicBezTo>
                    <a:pt x="8342" y="10240"/>
                    <a:pt x="3986" y="4492"/>
                    <a:pt x="3986" y="4492"/>
                  </a:cubicBezTo>
                  <a:lnTo>
                    <a:pt x="3986" y="4492"/>
                  </a:lnTo>
                  <a:cubicBezTo>
                    <a:pt x="6238" y="6570"/>
                    <a:pt x="9269" y="7143"/>
                    <a:pt x="11925" y="7143"/>
                  </a:cubicBezTo>
                  <a:cubicBezTo>
                    <a:pt x="15186" y="7143"/>
                    <a:pt x="17882" y="6280"/>
                    <a:pt x="17882" y="6280"/>
                  </a:cubicBezTo>
                  <a:lnTo>
                    <a:pt x="17882" y="6280"/>
                  </a:lnTo>
                  <a:cubicBezTo>
                    <a:pt x="17104" y="6438"/>
                    <a:pt x="16331" y="6507"/>
                    <a:pt x="15572" y="6507"/>
                  </a:cubicBezTo>
                  <a:cubicBezTo>
                    <a:pt x="10290" y="6507"/>
                    <a:pt x="5754" y="3147"/>
                    <a:pt x="5753" y="3147"/>
                  </a:cubicBezTo>
                  <a:lnTo>
                    <a:pt x="5753" y="3147"/>
                  </a:lnTo>
                  <a:cubicBezTo>
                    <a:pt x="7371" y="4003"/>
                    <a:pt x="8999" y="4272"/>
                    <a:pt x="10405" y="4272"/>
                  </a:cubicBezTo>
                  <a:cubicBezTo>
                    <a:pt x="12778" y="4272"/>
                    <a:pt x="14520" y="3507"/>
                    <a:pt x="14520" y="3507"/>
                  </a:cubicBezTo>
                  <a:lnTo>
                    <a:pt x="14520" y="3507"/>
                  </a:lnTo>
                  <a:cubicBezTo>
                    <a:pt x="14192" y="3530"/>
                    <a:pt x="13871" y="3541"/>
                    <a:pt x="13559" y="3541"/>
                  </a:cubicBezTo>
                  <a:cubicBezTo>
                    <a:pt x="7912" y="3541"/>
                    <a:pt x="4894" y="0"/>
                    <a:pt x="4894" y="0"/>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g2ee8f398a39_0_8"/>
            <p:cNvSpPr/>
            <p:nvPr/>
          </p:nvSpPr>
          <p:spPr>
            <a:xfrm>
              <a:off x="5909305" y="2089114"/>
              <a:ext cx="302968" cy="691634"/>
            </a:xfrm>
            <a:custGeom>
              <a:rect b="b" l="l" r="r" t="t"/>
              <a:pathLst>
                <a:path extrusionOk="0" h="10161" w="4451">
                  <a:moveTo>
                    <a:pt x="2905" y="0"/>
                  </a:moveTo>
                  <a:lnTo>
                    <a:pt x="1" y="2274"/>
                  </a:lnTo>
                  <a:cubicBezTo>
                    <a:pt x="756" y="6668"/>
                    <a:pt x="4450" y="10161"/>
                    <a:pt x="4450" y="10161"/>
                  </a:cubicBezTo>
                  <a:cubicBezTo>
                    <a:pt x="3792" y="9017"/>
                    <a:pt x="3238" y="6509"/>
                    <a:pt x="3237" y="6508"/>
                  </a:cubicBezTo>
                  <a:lnTo>
                    <a:pt x="3237" y="6508"/>
                  </a:lnTo>
                  <a:cubicBezTo>
                    <a:pt x="3390" y="7063"/>
                    <a:pt x="4145" y="8227"/>
                    <a:pt x="4145" y="8227"/>
                  </a:cubicBezTo>
                  <a:cubicBezTo>
                    <a:pt x="3307" y="6300"/>
                    <a:pt x="2905" y="0"/>
                    <a:pt x="2905" y="0"/>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g2ee8f398a39_0_8"/>
            <p:cNvSpPr/>
            <p:nvPr/>
          </p:nvSpPr>
          <p:spPr>
            <a:xfrm>
              <a:off x="7684566" y="2027309"/>
              <a:ext cx="271317" cy="691634"/>
            </a:xfrm>
            <a:custGeom>
              <a:rect b="b" l="l" r="r" t="t"/>
              <a:pathLst>
                <a:path extrusionOk="0" h="10161" w="3986">
                  <a:moveTo>
                    <a:pt x="1546" y="0"/>
                  </a:moveTo>
                  <a:cubicBezTo>
                    <a:pt x="1546" y="0"/>
                    <a:pt x="1137" y="6307"/>
                    <a:pt x="305" y="8234"/>
                  </a:cubicBezTo>
                  <a:cubicBezTo>
                    <a:pt x="305" y="8234"/>
                    <a:pt x="1060" y="7070"/>
                    <a:pt x="1213" y="6515"/>
                  </a:cubicBezTo>
                  <a:lnTo>
                    <a:pt x="1213" y="6515"/>
                  </a:lnTo>
                  <a:cubicBezTo>
                    <a:pt x="1213" y="6516"/>
                    <a:pt x="658" y="9018"/>
                    <a:pt x="0" y="10161"/>
                  </a:cubicBezTo>
                  <a:cubicBezTo>
                    <a:pt x="0" y="10161"/>
                    <a:pt x="3230" y="6474"/>
                    <a:pt x="3985" y="2073"/>
                  </a:cubicBezTo>
                  <a:lnTo>
                    <a:pt x="1546" y="0"/>
                  </a:ln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g2ee8f398a39_0_8"/>
            <p:cNvSpPr/>
            <p:nvPr/>
          </p:nvSpPr>
          <p:spPr>
            <a:xfrm>
              <a:off x="6804729" y="1162924"/>
              <a:ext cx="1136047" cy="1379116"/>
            </a:xfrm>
            <a:custGeom>
              <a:rect b="b" l="l" r="r" t="t"/>
              <a:pathLst>
                <a:path extrusionOk="0" h="20261" w="16690">
                  <a:moveTo>
                    <a:pt x="4063" y="0"/>
                  </a:moveTo>
                  <a:cubicBezTo>
                    <a:pt x="1142" y="0"/>
                    <a:pt x="0" y="1936"/>
                    <a:pt x="0" y="1936"/>
                  </a:cubicBezTo>
                  <a:cubicBezTo>
                    <a:pt x="412" y="1916"/>
                    <a:pt x="805" y="1906"/>
                    <a:pt x="1180" y="1906"/>
                  </a:cubicBezTo>
                  <a:cubicBezTo>
                    <a:pt x="8515" y="1906"/>
                    <a:pt x="8878" y="5589"/>
                    <a:pt x="8878" y="5589"/>
                  </a:cubicBezTo>
                  <a:cubicBezTo>
                    <a:pt x="14679" y="9934"/>
                    <a:pt x="13952" y="20261"/>
                    <a:pt x="13952" y="20261"/>
                  </a:cubicBezTo>
                  <a:cubicBezTo>
                    <a:pt x="16690" y="981"/>
                    <a:pt x="7970" y="813"/>
                    <a:pt x="7667" y="813"/>
                  </a:cubicBezTo>
                  <a:cubicBezTo>
                    <a:pt x="7661" y="813"/>
                    <a:pt x="7659" y="813"/>
                    <a:pt x="7659" y="813"/>
                  </a:cubicBezTo>
                  <a:cubicBezTo>
                    <a:pt x="6241" y="222"/>
                    <a:pt x="5050" y="0"/>
                    <a:pt x="4063" y="0"/>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g2ee8f398a39_0_8"/>
            <p:cNvSpPr/>
            <p:nvPr/>
          </p:nvSpPr>
          <p:spPr>
            <a:xfrm>
              <a:off x="5508321" y="1456022"/>
              <a:ext cx="621388" cy="1277559"/>
            </a:xfrm>
            <a:custGeom>
              <a:rect b="b" l="l" r="r" t="t"/>
              <a:pathLst>
                <a:path extrusionOk="0" h="18769" w="9129">
                  <a:moveTo>
                    <a:pt x="9128" y="0"/>
                  </a:moveTo>
                  <a:lnTo>
                    <a:pt x="9128" y="0"/>
                  </a:lnTo>
                  <a:cubicBezTo>
                    <a:pt x="1" y="2655"/>
                    <a:pt x="1144" y="18769"/>
                    <a:pt x="1144" y="18769"/>
                  </a:cubicBezTo>
                  <a:lnTo>
                    <a:pt x="5954" y="11117"/>
                  </a:lnTo>
                  <a:lnTo>
                    <a:pt x="9128" y="0"/>
                  </a:ln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g2ee8f398a39_0_8"/>
            <p:cNvSpPr/>
            <p:nvPr/>
          </p:nvSpPr>
          <p:spPr>
            <a:xfrm>
              <a:off x="7712337" y="1456022"/>
              <a:ext cx="621388" cy="1277559"/>
            </a:xfrm>
            <a:custGeom>
              <a:rect b="b" l="l" r="r" t="t"/>
              <a:pathLst>
                <a:path extrusionOk="0" h="18769" w="9129">
                  <a:moveTo>
                    <a:pt x="1" y="0"/>
                  </a:moveTo>
                  <a:lnTo>
                    <a:pt x="3175" y="11117"/>
                  </a:lnTo>
                  <a:lnTo>
                    <a:pt x="7978" y="18769"/>
                  </a:lnTo>
                  <a:cubicBezTo>
                    <a:pt x="7978" y="18769"/>
                    <a:pt x="9129" y="2655"/>
                    <a:pt x="1" y="0"/>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g2ee8f398a39_0_8"/>
            <p:cNvSpPr/>
            <p:nvPr/>
          </p:nvSpPr>
          <p:spPr>
            <a:xfrm>
              <a:off x="6306545" y="2020775"/>
              <a:ext cx="392545" cy="165608"/>
            </a:xfrm>
            <a:custGeom>
              <a:rect b="b" l="l" r="r" t="t"/>
              <a:pathLst>
                <a:path extrusionOk="0" h="2433" w="5767">
                  <a:moveTo>
                    <a:pt x="3662" y="1"/>
                  </a:moveTo>
                  <a:cubicBezTo>
                    <a:pt x="2514" y="1"/>
                    <a:pt x="1105" y="494"/>
                    <a:pt x="0" y="2432"/>
                  </a:cubicBezTo>
                  <a:cubicBezTo>
                    <a:pt x="0" y="2432"/>
                    <a:pt x="1521" y="419"/>
                    <a:pt x="4510" y="419"/>
                  </a:cubicBezTo>
                  <a:cubicBezTo>
                    <a:pt x="4903" y="419"/>
                    <a:pt x="5322" y="454"/>
                    <a:pt x="5767" y="533"/>
                  </a:cubicBezTo>
                  <a:cubicBezTo>
                    <a:pt x="5767" y="533"/>
                    <a:pt x="4855" y="1"/>
                    <a:pt x="3662" y="1"/>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g2ee8f398a39_0_8"/>
            <p:cNvSpPr/>
            <p:nvPr/>
          </p:nvSpPr>
          <p:spPr>
            <a:xfrm>
              <a:off x="7136352" y="2020775"/>
              <a:ext cx="392545" cy="165608"/>
            </a:xfrm>
            <a:custGeom>
              <a:rect b="b" l="l" r="r" t="t"/>
              <a:pathLst>
                <a:path extrusionOk="0" h="2433" w="5767">
                  <a:moveTo>
                    <a:pt x="2105" y="1"/>
                  </a:moveTo>
                  <a:cubicBezTo>
                    <a:pt x="913" y="1"/>
                    <a:pt x="1" y="533"/>
                    <a:pt x="1" y="533"/>
                  </a:cubicBezTo>
                  <a:cubicBezTo>
                    <a:pt x="445" y="454"/>
                    <a:pt x="864" y="419"/>
                    <a:pt x="1258" y="419"/>
                  </a:cubicBezTo>
                  <a:cubicBezTo>
                    <a:pt x="4246" y="419"/>
                    <a:pt x="5767" y="2432"/>
                    <a:pt x="5767" y="2432"/>
                  </a:cubicBezTo>
                  <a:cubicBezTo>
                    <a:pt x="4662" y="494"/>
                    <a:pt x="3254" y="1"/>
                    <a:pt x="2105" y="1"/>
                  </a:cubicBezTo>
                  <a:close/>
                </a:path>
              </a:pathLst>
            </a:custGeom>
            <a:solidFill>
              <a:srgbClr val="754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g2ee8f398a39_0_8"/>
            <p:cNvSpPr/>
            <p:nvPr/>
          </p:nvSpPr>
          <p:spPr>
            <a:xfrm>
              <a:off x="7599141" y="1500810"/>
              <a:ext cx="517109" cy="872353"/>
            </a:xfrm>
            <a:custGeom>
              <a:rect b="b" l="l" r="r" t="t"/>
              <a:pathLst>
                <a:path extrusionOk="0" h="12816" w="7597">
                  <a:moveTo>
                    <a:pt x="2107" y="1"/>
                  </a:moveTo>
                  <a:lnTo>
                    <a:pt x="2107" y="1"/>
                  </a:lnTo>
                  <a:cubicBezTo>
                    <a:pt x="2108" y="1"/>
                    <a:pt x="6619" y="3161"/>
                    <a:pt x="6460" y="7243"/>
                  </a:cubicBezTo>
                  <a:cubicBezTo>
                    <a:pt x="6460" y="7243"/>
                    <a:pt x="4693" y="2440"/>
                    <a:pt x="1262" y="444"/>
                  </a:cubicBezTo>
                  <a:lnTo>
                    <a:pt x="1262" y="444"/>
                  </a:lnTo>
                  <a:cubicBezTo>
                    <a:pt x="1262" y="445"/>
                    <a:pt x="4845" y="3702"/>
                    <a:pt x="5199" y="9066"/>
                  </a:cubicBezTo>
                  <a:cubicBezTo>
                    <a:pt x="5199" y="9066"/>
                    <a:pt x="3819" y="3681"/>
                    <a:pt x="1" y="1269"/>
                  </a:cubicBezTo>
                  <a:lnTo>
                    <a:pt x="1" y="1269"/>
                  </a:lnTo>
                  <a:cubicBezTo>
                    <a:pt x="1" y="1269"/>
                    <a:pt x="4422" y="8332"/>
                    <a:pt x="3251" y="12816"/>
                  </a:cubicBezTo>
                  <a:cubicBezTo>
                    <a:pt x="3251" y="12816"/>
                    <a:pt x="7014" y="8692"/>
                    <a:pt x="7597" y="6883"/>
                  </a:cubicBezTo>
                  <a:cubicBezTo>
                    <a:pt x="7597" y="6883"/>
                    <a:pt x="6848" y="1990"/>
                    <a:pt x="2107"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g2ee8f398a39_0_8"/>
            <p:cNvSpPr/>
            <p:nvPr/>
          </p:nvSpPr>
          <p:spPr>
            <a:xfrm>
              <a:off x="5763096" y="1470656"/>
              <a:ext cx="517109" cy="872830"/>
            </a:xfrm>
            <a:custGeom>
              <a:rect b="b" l="l" r="r" t="t"/>
              <a:pathLst>
                <a:path extrusionOk="0" h="12823" w="7597">
                  <a:moveTo>
                    <a:pt x="5483" y="0"/>
                  </a:moveTo>
                  <a:cubicBezTo>
                    <a:pt x="749" y="1989"/>
                    <a:pt x="0" y="6889"/>
                    <a:pt x="0" y="6889"/>
                  </a:cubicBezTo>
                  <a:cubicBezTo>
                    <a:pt x="583" y="8691"/>
                    <a:pt x="4346" y="12822"/>
                    <a:pt x="4346" y="12822"/>
                  </a:cubicBezTo>
                  <a:cubicBezTo>
                    <a:pt x="3175" y="8331"/>
                    <a:pt x="7596" y="1269"/>
                    <a:pt x="7596" y="1269"/>
                  </a:cubicBezTo>
                  <a:lnTo>
                    <a:pt x="7596" y="1269"/>
                  </a:lnTo>
                  <a:cubicBezTo>
                    <a:pt x="3778" y="3680"/>
                    <a:pt x="2398" y="9066"/>
                    <a:pt x="2398" y="9066"/>
                  </a:cubicBezTo>
                  <a:cubicBezTo>
                    <a:pt x="2752" y="3708"/>
                    <a:pt x="6335" y="444"/>
                    <a:pt x="6335" y="444"/>
                  </a:cubicBezTo>
                  <a:lnTo>
                    <a:pt x="6335" y="444"/>
                  </a:lnTo>
                  <a:cubicBezTo>
                    <a:pt x="2904" y="2440"/>
                    <a:pt x="1137" y="7250"/>
                    <a:pt x="1137" y="7250"/>
                  </a:cubicBezTo>
                  <a:cubicBezTo>
                    <a:pt x="978" y="3161"/>
                    <a:pt x="5482" y="0"/>
                    <a:pt x="5483" y="0"/>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g2ee8f398a39_0_8"/>
            <p:cNvSpPr/>
            <p:nvPr/>
          </p:nvSpPr>
          <p:spPr>
            <a:xfrm>
              <a:off x="7475055" y="2161266"/>
              <a:ext cx="957301" cy="1396473"/>
            </a:xfrm>
            <a:custGeom>
              <a:rect b="b" l="l" r="r" t="t"/>
              <a:pathLst>
                <a:path extrusionOk="0" h="20516" w="14064">
                  <a:moveTo>
                    <a:pt x="9905" y="1"/>
                  </a:moveTo>
                  <a:lnTo>
                    <a:pt x="9905" y="1"/>
                  </a:lnTo>
                  <a:cubicBezTo>
                    <a:pt x="10341" y="6488"/>
                    <a:pt x="5074" y="10286"/>
                    <a:pt x="5074" y="10286"/>
                  </a:cubicBezTo>
                  <a:cubicBezTo>
                    <a:pt x="5531" y="16122"/>
                    <a:pt x="1" y="19622"/>
                    <a:pt x="1" y="19622"/>
                  </a:cubicBezTo>
                  <a:lnTo>
                    <a:pt x="1" y="19622"/>
                  </a:lnTo>
                  <a:cubicBezTo>
                    <a:pt x="5843" y="18111"/>
                    <a:pt x="7500" y="12892"/>
                    <a:pt x="7500" y="12892"/>
                  </a:cubicBezTo>
                  <a:lnTo>
                    <a:pt x="7500" y="12892"/>
                  </a:lnTo>
                  <a:cubicBezTo>
                    <a:pt x="7465" y="16600"/>
                    <a:pt x="2205" y="20516"/>
                    <a:pt x="2205" y="20516"/>
                  </a:cubicBezTo>
                  <a:cubicBezTo>
                    <a:pt x="6363" y="18735"/>
                    <a:pt x="9419" y="12615"/>
                    <a:pt x="9420" y="12615"/>
                  </a:cubicBezTo>
                  <a:lnTo>
                    <a:pt x="9420" y="12615"/>
                  </a:lnTo>
                  <a:cubicBezTo>
                    <a:pt x="9094" y="17140"/>
                    <a:pt x="4180" y="20516"/>
                    <a:pt x="4180" y="20516"/>
                  </a:cubicBezTo>
                  <a:lnTo>
                    <a:pt x="4180" y="20516"/>
                  </a:lnTo>
                  <a:cubicBezTo>
                    <a:pt x="14063" y="14749"/>
                    <a:pt x="10847" y="6488"/>
                    <a:pt x="10847" y="6488"/>
                  </a:cubicBezTo>
                  <a:cubicBezTo>
                    <a:pt x="10965" y="1595"/>
                    <a:pt x="9905" y="1"/>
                    <a:pt x="9905" y="1"/>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g2ee8f398a39_0_8"/>
            <p:cNvSpPr/>
            <p:nvPr/>
          </p:nvSpPr>
          <p:spPr>
            <a:xfrm>
              <a:off x="5459721" y="2274053"/>
              <a:ext cx="957301" cy="1396949"/>
            </a:xfrm>
            <a:custGeom>
              <a:rect b="b" l="l" r="r" t="t"/>
              <a:pathLst>
                <a:path extrusionOk="0" h="20523" w="14064">
                  <a:moveTo>
                    <a:pt x="4166" y="0"/>
                  </a:moveTo>
                  <a:cubicBezTo>
                    <a:pt x="4159" y="0"/>
                    <a:pt x="3106" y="1601"/>
                    <a:pt x="3217" y="6494"/>
                  </a:cubicBezTo>
                  <a:cubicBezTo>
                    <a:pt x="3217" y="6494"/>
                    <a:pt x="1" y="14749"/>
                    <a:pt x="9891" y="20522"/>
                  </a:cubicBezTo>
                  <a:cubicBezTo>
                    <a:pt x="9891" y="20522"/>
                    <a:pt x="4977" y="17140"/>
                    <a:pt x="4651" y="12614"/>
                  </a:cubicBezTo>
                  <a:lnTo>
                    <a:pt x="4651" y="12614"/>
                  </a:lnTo>
                  <a:cubicBezTo>
                    <a:pt x="4652" y="12615"/>
                    <a:pt x="7708" y="18734"/>
                    <a:pt x="11859" y="20522"/>
                  </a:cubicBezTo>
                  <a:cubicBezTo>
                    <a:pt x="11859" y="20522"/>
                    <a:pt x="6606" y="16606"/>
                    <a:pt x="6571" y="12898"/>
                  </a:cubicBezTo>
                  <a:lnTo>
                    <a:pt x="6571" y="12898"/>
                  </a:lnTo>
                  <a:cubicBezTo>
                    <a:pt x="6571" y="12899"/>
                    <a:pt x="8221" y="18117"/>
                    <a:pt x="14063" y="19628"/>
                  </a:cubicBezTo>
                  <a:cubicBezTo>
                    <a:pt x="14063" y="19628"/>
                    <a:pt x="8540" y="16121"/>
                    <a:pt x="8997" y="10285"/>
                  </a:cubicBezTo>
                  <a:cubicBezTo>
                    <a:pt x="8997" y="10285"/>
                    <a:pt x="3723" y="6494"/>
                    <a:pt x="4166" y="0"/>
                  </a:cubicBezTo>
                  <a:close/>
                </a:path>
              </a:pathLst>
            </a:custGeom>
            <a:solidFill>
              <a:srgbClr val="E9AA8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4" name="Shape 2554"/>
        <p:cNvGrpSpPr/>
        <p:nvPr/>
      </p:nvGrpSpPr>
      <p:grpSpPr>
        <a:xfrm>
          <a:off x="0" y="0"/>
          <a:ext cx="0" cy="0"/>
          <a:chOff x="0" y="0"/>
          <a:chExt cx="0" cy="0"/>
        </a:xfrm>
      </p:grpSpPr>
      <p:sp>
        <p:nvSpPr>
          <p:cNvPr id="2555" name="Google Shape;2555;g315797994ec_0_144"/>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References</a:t>
            </a:r>
            <a:endParaRPr/>
          </a:p>
        </p:txBody>
      </p:sp>
      <p:sp>
        <p:nvSpPr>
          <p:cNvPr id="2556" name="Google Shape;2556;g315797994ec_0_144"/>
          <p:cNvSpPr txBox="1"/>
          <p:nvPr/>
        </p:nvSpPr>
        <p:spPr>
          <a:xfrm>
            <a:off x="944875" y="1257325"/>
            <a:ext cx="7376100" cy="30174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Clr>
                <a:schemeClr val="dk2"/>
              </a:buClr>
              <a:buSzPts val="1600"/>
              <a:buFont typeface="IBM Plex Sans"/>
              <a:buChar char="●"/>
            </a:pPr>
            <a:r>
              <a:rPr b="0" i="0" lang="en" sz="1600" u="none" cap="none" strike="noStrike">
                <a:solidFill>
                  <a:schemeClr val="dk2"/>
                </a:solidFill>
                <a:latin typeface="IBM Plex Sans"/>
                <a:ea typeface="IBM Plex Sans"/>
                <a:cs typeface="IBM Plex Sans"/>
                <a:sym typeface="IBM Plex Sans"/>
              </a:rPr>
              <a:t>Sultanpure, K., Shirsath, B., Bhande, B., Sawai, H., Gawade, S., Samgir, S. (2024, March 9). Hair and scalp disease detection using deep learning. arXiv preprint arXiv:2403.07940.</a:t>
            </a:r>
            <a:endParaRPr b="0" i="0" sz="1600" u="none" cap="none" strike="noStrike">
              <a:solidFill>
                <a:schemeClr val="dk2"/>
              </a:solidFill>
              <a:latin typeface="IBM Plex Sans"/>
              <a:ea typeface="IBM Plex Sans"/>
              <a:cs typeface="IBM Plex Sans"/>
              <a:sym typeface="IBM Plex Sans"/>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IBM Plex Sans"/>
              <a:ea typeface="IBM Plex Sans"/>
              <a:cs typeface="IBM Plex Sans"/>
              <a:sym typeface="IBM Plex Sans"/>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IBM Plex Sans"/>
              <a:ea typeface="IBM Plex Sans"/>
              <a:cs typeface="IBM Plex Sans"/>
              <a:sym typeface="IBM Plex Sans"/>
            </a:endParaRPr>
          </a:p>
          <a:p>
            <a:pPr indent="-330200" lvl="0" marL="457200" marR="0" rtl="0" algn="l">
              <a:lnSpc>
                <a:spcPct val="100000"/>
              </a:lnSpc>
              <a:spcBef>
                <a:spcPts val="0"/>
              </a:spcBef>
              <a:spcAft>
                <a:spcPts val="0"/>
              </a:spcAft>
              <a:buClr>
                <a:schemeClr val="dk2"/>
              </a:buClr>
              <a:buSzPts val="1600"/>
              <a:buFont typeface="IBM Plex Sans"/>
              <a:buChar char="●"/>
            </a:pPr>
            <a:r>
              <a:rPr b="0" i="0" lang="en" sz="1600" u="none" cap="none" strike="noStrike">
                <a:solidFill>
                  <a:schemeClr val="dk2"/>
                </a:solidFill>
                <a:latin typeface="IBM Plex Sans"/>
                <a:ea typeface="IBM Plex Sans"/>
                <a:cs typeface="IBM Plex Sans"/>
                <a:sym typeface="IBM Plex Sans"/>
              </a:rPr>
              <a:t>Banerjee, D., Kukreja, V., Bordoloi, D., Choudhary, A. (2024, March 21). Enhanced hair disease classification using deep learning. In 2024 11th International Conference on Signal Processing and Integrated Networks (SPIN) (pp. 58-63). IEEE</a:t>
            </a:r>
            <a:endParaRPr b="0" i="0" sz="16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0" name="Shape 2560"/>
        <p:cNvGrpSpPr/>
        <p:nvPr/>
      </p:nvGrpSpPr>
      <p:grpSpPr>
        <a:xfrm>
          <a:off x="0" y="0"/>
          <a:ext cx="0" cy="0"/>
          <a:chOff x="0" y="0"/>
          <a:chExt cx="0" cy="0"/>
        </a:xfrm>
      </p:grpSpPr>
      <p:sp>
        <p:nvSpPr>
          <p:cNvPr id="2561" name="Google Shape;2561;p4"/>
          <p:cNvSpPr txBox="1"/>
          <p:nvPr>
            <p:ph type="title"/>
          </p:nvPr>
        </p:nvSpPr>
        <p:spPr>
          <a:xfrm>
            <a:off x="621150" y="1835575"/>
            <a:ext cx="79017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THANK YOU</a:t>
            </a:r>
            <a:endParaRPr>
              <a:latin typeface="Arial"/>
              <a:ea typeface="Arial"/>
              <a:cs typeface="Arial"/>
              <a:sym typeface="Arial"/>
            </a:endParaRPr>
          </a:p>
        </p:txBody>
      </p:sp>
      <p:grpSp>
        <p:nvGrpSpPr>
          <p:cNvPr id="2562" name="Google Shape;2562;p4"/>
          <p:cNvGrpSpPr/>
          <p:nvPr/>
        </p:nvGrpSpPr>
        <p:grpSpPr>
          <a:xfrm>
            <a:off x="6319321" y="292778"/>
            <a:ext cx="1536443" cy="4068913"/>
            <a:chOff x="1167425" y="539500"/>
            <a:chExt cx="1483912" cy="3929799"/>
          </a:xfrm>
        </p:grpSpPr>
        <p:sp>
          <p:nvSpPr>
            <p:cNvPr id="2563" name="Google Shape;2563;p4"/>
            <p:cNvSpPr/>
            <p:nvPr/>
          </p:nvSpPr>
          <p:spPr>
            <a:xfrm>
              <a:off x="1426273" y="1047129"/>
              <a:ext cx="205555" cy="804256"/>
            </a:xfrm>
            <a:custGeom>
              <a:rect b="b" l="l" r="r" t="t"/>
              <a:pathLst>
                <a:path extrusionOk="0" h="26684" w="6820">
                  <a:moveTo>
                    <a:pt x="1421" y="1"/>
                  </a:moveTo>
                  <a:lnTo>
                    <a:pt x="250" y="188"/>
                  </a:lnTo>
                  <a:cubicBezTo>
                    <a:pt x="0" y="19504"/>
                    <a:pt x="5385" y="26656"/>
                    <a:pt x="5385" y="26656"/>
                  </a:cubicBezTo>
                  <a:lnTo>
                    <a:pt x="5385" y="26684"/>
                  </a:lnTo>
                  <a:lnTo>
                    <a:pt x="6820" y="23184"/>
                  </a:lnTo>
                  <a:cubicBezTo>
                    <a:pt x="6806" y="23170"/>
                    <a:pt x="6792" y="23156"/>
                    <a:pt x="6785" y="23142"/>
                  </a:cubicBezTo>
                  <a:cubicBezTo>
                    <a:pt x="1109" y="13349"/>
                    <a:pt x="1421" y="1"/>
                    <a:pt x="142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4"/>
            <p:cNvSpPr/>
            <p:nvPr/>
          </p:nvSpPr>
          <p:spPr>
            <a:xfrm>
              <a:off x="1588580" y="1210069"/>
              <a:ext cx="223126" cy="640505"/>
            </a:xfrm>
            <a:custGeom>
              <a:rect b="b" l="l" r="r" t="t"/>
              <a:pathLst>
                <a:path extrusionOk="0" h="21251" w="7403">
                  <a:moveTo>
                    <a:pt x="6092" y="1"/>
                  </a:moveTo>
                  <a:cubicBezTo>
                    <a:pt x="2911" y="14638"/>
                    <a:pt x="825" y="16218"/>
                    <a:pt x="305" y="16371"/>
                  </a:cubicBezTo>
                  <a:lnTo>
                    <a:pt x="0" y="21250"/>
                  </a:lnTo>
                  <a:cubicBezTo>
                    <a:pt x="5240" y="16447"/>
                    <a:pt x="7402" y="4713"/>
                    <a:pt x="7402" y="4713"/>
                  </a:cubicBezTo>
                  <a:lnTo>
                    <a:pt x="609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4"/>
            <p:cNvSpPr/>
            <p:nvPr/>
          </p:nvSpPr>
          <p:spPr>
            <a:xfrm>
              <a:off x="2340590" y="1209648"/>
              <a:ext cx="289766" cy="1423000"/>
            </a:xfrm>
            <a:custGeom>
              <a:rect b="b" l="l" r="r" t="t"/>
              <a:pathLst>
                <a:path extrusionOk="0" h="47213" w="9614">
                  <a:moveTo>
                    <a:pt x="1" y="1"/>
                  </a:moveTo>
                  <a:lnTo>
                    <a:pt x="1" y="5621"/>
                  </a:lnTo>
                  <a:lnTo>
                    <a:pt x="8" y="5691"/>
                  </a:lnTo>
                  <a:cubicBezTo>
                    <a:pt x="3057" y="9482"/>
                    <a:pt x="5275" y="19268"/>
                    <a:pt x="5275" y="19268"/>
                  </a:cubicBezTo>
                  <a:cubicBezTo>
                    <a:pt x="7306" y="30593"/>
                    <a:pt x="6917" y="39762"/>
                    <a:pt x="6335" y="46596"/>
                  </a:cubicBezTo>
                  <a:lnTo>
                    <a:pt x="7527" y="47213"/>
                  </a:lnTo>
                  <a:cubicBezTo>
                    <a:pt x="9614" y="30510"/>
                    <a:pt x="7500" y="18783"/>
                    <a:pt x="7500" y="18783"/>
                  </a:cubicBezTo>
                  <a:cubicBezTo>
                    <a:pt x="5261" y="7652"/>
                    <a:pt x="2295" y="2572"/>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4"/>
            <p:cNvSpPr/>
            <p:nvPr/>
          </p:nvSpPr>
          <p:spPr>
            <a:xfrm>
              <a:off x="1738982" y="2302759"/>
              <a:ext cx="331962" cy="2083156"/>
            </a:xfrm>
            <a:custGeom>
              <a:rect b="b" l="l" r="r" t="t"/>
              <a:pathLst>
                <a:path extrusionOk="0" h="69116" w="11014">
                  <a:moveTo>
                    <a:pt x="2500" y="0"/>
                  </a:moveTo>
                  <a:cubicBezTo>
                    <a:pt x="2258" y="0"/>
                    <a:pt x="2135" y="9"/>
                    <a:pt x="2135" y="9"/>
                  </a:cubicBezTo>
                  <a:lnTo>
                    <a:pt x="1851" y="3031"/>
                  </a:lnTo>
                  <a:cubicBezTo>
                    <a:pt x="783" y="3710"/>
                    <a:pt x="416" y="4895"/>
                    <a:pt x="416" y="4895"/>
                  </a:cubicBezTo>
                  <a:lnTo>
                    <a:pt x="0" y="8395"/>
                  </a:lnTo>
                  <a:lnTo>
                    <a:pt x="3625" y="34760"/>
                  </a:lnTo>
                  <a:lnTo>
                    <a:pt x="4699" y="36700"/>
                  </a:lnTo>
                  <a:cubicBezTo>
                    <a:pt x="6474" y="53230"/>
                    <a:pt x="6772" y="68942"/>
                    <a:pt x="6772" y="68942"/>
                  </a:cubicBezTo>
                  <a:lnTo>
                    <a:pt x="8643" y="69115"/>
                  </a:lnTo>
                  <a:lnTo>
                    <a:pt x="9343" y="58144"/>
                  </a:lnTo>
                  <a:cubicBezTo>
                    <a:pt x="10341" y="56404"/>
                    <a:pt x="10161" y="51878"/>
                    <a:pt x="10161" y="51878"/>
                  </a:cubicBezTo>
                  <a:lnTo>
                    <a:pt x="9107" y="46389"/>
                  </a:lnTo>
                  <a:lnTo>
                    <a:pt x="9052" y="42647"/>
                  </a:lnTo>
                  <a:cubicBezTo>
                    <a:pt x="9170" y="31682"/>
                    <a:pt x="8234" y="17516"/>
                    <a:pt x="8234" y="17516"/>
                  </a:cubicBezTo>
                  <a:lnTo>
                    <a:pt x="9350" y="16650"/>
                  </a:lnTo>
                  <a:lnTo>
                    <a:pt x="10930" y="16650"/>
                  </a:lnTo>
                  <a:lnTo>
                    <a:pt x="11013" y="903"/>
                  </a:lnTo>
                  <a:lnTo>
                    <a:pt x="8671" y="903"/>
                  </a:lnTo>
                  <a:cubicBezTo>
                    <a:pt x="5404" y="94"/>
                    <a:pt x="3301" y="0"/>
                    <a:pt x="250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4"/>
            <p:cNvSpPr/>
            <p:nvPr/>
          </p:nvSpPr>
          <p:spPr>
            <a:xfrm>
              <a:off x="2029960" y="2303603"/>
              <a:ext cx="331962" cy="2083126"/>
            </a:xfrm>
            <a:custGeom>
              <a:rect b="b" l="l" r="r" t="t"/>
              <a:pathLst>
                <a:path extrusionOk="0" h="69115" w="11014">
                  <a:moveTo>
                    <a:pt x="7784" y="0"/>
                  </a:moveTo>
                  <a:cubicBezTo>
                    <a:pt x="7215" y="0"/>
                    <a:pt x="5612" y="94"/>
                    <a:pt x="2350" y="903"/>
                  </a:cubicBezTo>
                  <a:lnTo>
                    <a:pt x="1" y="896"/>
                  </a:lnTo>
                  <a:lnTo>
                    <a:pt x="84" y="16649"/>
                  </a:lnTo>
                  <a:lnTo>
                    <a:pt x="1671" y="16649"/>
                  </a:lnTo>
                  <a:lnTo>
                    <a:pt x="2787" y="17516"/>
                  </a:lnTo>
                  <a:cubicBezTo>
                    <a:pt x="2787" y="17516"/>
                    <a:pt x="1851" y="31675"/>
                    <a:pt x="1969" y="42646"/>
                  </a:cubicBezTo>
                  <a:lnTo>
                    <a:pt x="1907" y="46389"/>
                  </a:lnTo>
                  <a:lnTo>
                    <a:pt x="853" y="51878"/>
                  </a:lnTo>
                  <a:cubicBezTo>
                    <a:pt x="853" y="51878"/>
                    <a:pt x="680" y="56404"/>
                    <a:pt x="1678" y="58143"/>
                  </a:cubicBezTo>
                  <a:lnTo>
                    <a:pt x="2378" y="69115"/>
                  </a:lnTo>
                  <a:lnTo>
                    <a:pt x="4249" y="68942"/>
                  </a:lnTo>
                  <a:cubicBezTo>
                    <a:pt x="4249" y="68942"/>
                    <a:pt x="4547" y="53230"/>
                    <a:pt x="6322" y="36700"/>
                  </a:cubicBezTo>
                  <a:lnTo>
                    <a:pt x="7389" y="34752"/>
                  </a:lnTo>
                  <a:lnTo>
                    <a:pt x="11014" y="8395"/>
                  </a:lnTo>
                  <a:lnTo>
                    <a:pt x="10598" y="4895"/>
                  </a:lnTo>
                  <a:cubicBezTo>
                    <a:pt x="10598" y="4895"/>
                    <a:pt x="10230" y="3710"/>
                    <a:pt x="9163" y="3030"/>
                  </a:cubicBezTo>
                  <a:lnTo>
                    <a:pt x="8033" y="9"/>
                  </a:lnTo>
                  <a:cubicBezTo>
                    <a:pt x="8033" y="9"/>
                    <a:pt x="7956" y="0"/>
                    <a:pt x="778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4"/>
            <p:cNvSpPr/>
            <p:nvPr/>
          </p:nvSpPr>
          <p:spPr>
            <a:xfrm>
              <a:off x="1772408" y="1138003"/>
              <a:ext cx="568199" cy="1299968"/>
            </a:xfrm>
            <a:custGeom>
              <a:rect b="b" l="l" r="r" t="t"/>
              <a:pathLst>
                <a:path extrusionOk="0" h="43131" w="18852">
                  <a:moveTo>
                    <a:pt x="9426" y="0"/>
                  </a:moveTo>
                  <a:lnTo>
                    <a:pt x="0" y="2392"/>
                  </a:lnTo>
                  <a:lnTo>
                    <a:pt x="0" y="11277"/>
                  </a:lnTo>
                  <a:lnTo>
                    <a:pt x="2890" y="29172"/>
                  </a:lnTo>
                  <a:lnTo>
                    <a:pt x="2246" y="32928"/>
                  </a:lnTo>
                  <a:lnTo>
                    <a:pt x="1546" y="33379"/>
                  </a:lnTo>
                  <a:lnTo>
                    <a:pt x="763" y="41917"/>
                  </a:lnTo>
                  <a:cubicBezTo>
                    <a:pt x="4457" y="42701"/>
                    <a:pt x="7250" y="43054"/>
                    <a:pt x="9426" y="43130"/>
                  </a:cubicBezTo>
                  <a:cubicBezTo>
                    <a:pt x="11595" y="43054"/>
                    <a:pt x="14388" y="42701"/>
                    <a:pt x="18089" y="41917"/>
                  </a:cubicBezTo>
                  <a:lnTo>
                    <a:pt x="17292" y="33379"/>
                  </a:lnTo>
                  <a:lnTo>
                    <a:pt x="16592" y="32928"/>
                  </a:lnTo>
                  <a:lnTo>
                    <a:pt x="15955" y="29165"/>
                  </a:lnTo>
                  <a:lnTo>
                    <a:pt x="18852" y="11277"/>
                  </a:lnTo>
                  <a:lnTo>
                    <a:pt x="18852" y="2392"/>
                  </a:lnTo>
                  <a:lnTo>
                    <a:pt x="9426"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4"/>
            <p:cNvSpPr/>
            <p:nvPr/>
          </p:nvSpPr>
          <p:spPr>
            <a:xfrm>
              <a:off x="1167425" y="891091"/>
              <a:ext cx="301249" cy="190756"/>
            </a:xfrm>
            <a:custGeom>
              <a:rect b="b" l="l" r="r" t="t"/>
              <a:pathLst>
                <a:path extrusionOk="0" h="6329" w="9995">
                  <a:moveTo>
                    <a:pt x="2219" y="0"/>
                  </a:moveTo>
                  <a:lnTo>
                    <a:pt x="2219" y="0"/>
                  </a:lnTo>
                  <a:cubicBezTo>
                    <a:pt x="2163" y="118"/>
                    <a:pt x="2073" y="430"/>
                    <a:pt x="2434" y="686"/>
                  </a:cubicBezTo>
                  <a:lnTo>
                    <a:pt x="5615" y="2523"/>
                  </a:lnTo>
                  <a:lnTo>
                    <a:pt x="5615" y="2523"/>
                  </a:lnTo>
                  <a:lnTo>
                    <a:pt x="888" y="1324"/>
                  </a:lnTo>
                  <a:lnTo>
                    <a:pt x="230" y="1165"/>
                  </a:lnTo>
                  <a:lnTo>
                    <a:pt x="230" y="1165"/>
                  </a:lnTo>
                  <a:cubicBezTo>
                    <a:pt x="230" y="1165"/>
                    <a:pt x="1" y="1927"/>
                    <a:pt x="749" y="2177"/>
                  </a:cubicBezTo>
                  <a:lnTo>
                    <a:pt x="5109" y="3334"/>
                  </a:lnTo>
                  <a:lnTo>
                    <a:pt x="5192" y="3355"/>
                  </a:lnTo>
                  <a:lnTo>
                    <a:pt x="5116" y="3369"/>
                  </a:lnTo>
                  <a:lnTo>
                    <a:pt x="5192" y="3618"/>
                  </a:lnTo>
                  <a:lnTo>
                    <a:pt x="5192" y="3618"/>
                  </a:lnTo>
                  <a:lnTo>
                    <a:pt x="4409" y="3570"/>
                  </a:lnTo>
                  <a:lnTo>
                    <a:pt x="895" y="2994"/>
                  </a:lnTo>
                  <a:lnTo>
                    <a:pt x="895" y="2994"/>
                  </a:lnTo>
                  <a:cubicBezTo>
                    <a:pt x="895" y="2994"/>
                    <a:pt x="347" y="3431"/>
                    <a:pt x="964" y="3667"/>
                  </a:cubicBezTo>
                  <a:lnTo>
                    <a:pt x="5511" y="4769"/>
                  </a:lnTo>
                  <a:lnTo>
                    <a:pt x="5545" y="4900"/>
                  </a:lnTo>
                  <a:cubicBezTo>
                    <a:pt x="5421" y="4914"/>
                    <a:pt x="5282" y="4921"/>
                    <a:pt x="5123" y="4935"/>
                  </a:cubicBezTo>
                  <a:cubicBezTo>
                    <a:pt x="5051" y="4940"/>
                    <a:pt x="4835" y="4953"/>
                    <a:pt x="4550" y="4953"/>
                  </a:cubicBezTo>
                  <a:cubicBezTo>
                    <a:pt x="4038" y="4953"/>
                    <a:pt x="3304" y="4911"/>
                    <a:pt x="2787" y="4706"/>
                  </a:cubicBezTo>
                  <a:lnTo>
                    <a:pt x="2787" y="4706"/>
                  </a:lnTo>
                  <a:cubicBezTo>
                    <a:pt x="2787" y="4706"/>
                    <a:pt x="2156" y="4990"/>
                    <a:pt x="2995" y="5295"/>
                  </a:cubicBezTo>
                  <a:cubicBezTo>
                    <a:pt x="4048" y="5503"/>
                    <a:pt x="5116" y="5607"/>
                    <a:pt x="6190" y="5607"/>
                  </a:cubicBezTo>
                  <a:cubicBezTo>
                    <a:pt x="7632" y="6238"/>
                    <a:pt x="9191" y="6328"/>
                    <a:pt x="9191" y="6328"/>
                  </a:cubicBezTo>
                  <a:lnTo>
                    <a:pt x="9801" y="5767"/>
                  </a:lnTo>
                  <a:lnTo>
                    <a:pt x="9995" y="5198"/>
                  </a:lnTo>
                  <a:lnTo>
                    <a:pt x="6661" y="2003"/>
                  </a:lnTo>
                  <a:lnTo>
                    <a:pt x="5927" y="1698"/>
                  </a:lnTo>
                  <a:cubicBezTo>
                    <a:pt x="5497" y="1477"/>
                    <a:pt x="5019" y="1255"/>
                    <a:pt x="4492" y="1033"/>
                  </a:cubicBezTo>
                  <a:lnTo>
                    <a:pt x="3958" y="777"/>
                  </a:lnTo>
                  <a:lnTo>
                    <a:pt x="221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4"/>
            <p:cNvSpPr/>
            <p:nvPr/>
          </p:nvSpPr>
          <p:spPr>
            <a:xfrm>
              <a:off x="2505007" y="2552444"/>
              <a:ext cx="146330" cy="317947"/>
            </a:xfrm>
            <a:custGeom>
              <a:rect b="b" l="l" r="r" t="t"/>
              <a:pathLst>
                <a:path extrusionOk="0" h="10549" w="4855">
                  <a:moveTo>
                    <a:pt x="1476" y="0"/>
                  </a:moveTo>
                  <a:lnTo>
                    <a:pt x="887" y="146"/>
                  </a:lnTo>
                  <a:lnTo>
                    <a:pt x="0" y="4672"/>
                  </a:lnTo>
                  <a:lnTo>
                    <a:pt x="139" y="5462"/>
                  </a:lnTo>
                  <a:cubicBezTo>
                    <a:pt x="180" y="5940"/>
                    <a:pt x="257" y="6460"/>
                    <a:pt x="354" y="7028"/>
                  </a:cubicBezTo>
                  <a:lnTo>
                    <a:pt x="430" y="7617"/>
                  </a:lnTo>
                  <a:lnTo>
                    <a:pt x="714" y="9495"/>
                  </a:lnTo>
                  <a:cubicBezTo>
                    <a:pt x="846" y="9475"/>
                    <a:pt x="1158" y="9384"/>
                    <a:pt x="1178" y="8941"/>
                  </a:cubicBezTo>
                  <a:lnTo>
                    <a:pt x="1005" y="5275"/>
                  </a:lnTo>
                  <a:lnTo>
                    <a:pt x="1005" y="5275"/>
                  </a:lnTo>
                  <a:lnTo>
                    <a:pt x="2551" y="9897"/>
                  </a:lnTo>
                  <a:lnTo>
                    <a:pt x="2772" y="10549"/>
                  </a:lnTo>
                  <a:cubicBezTo>
                    <a:pt x="2772" y="10549"/>
                    <a:pt x="3535" y="10327"/>
                    <a:pt x="3341" y="9565"/>
                  </a:cubicBezTo>
                  <a:lnTo>
                    <a:pt x="1961" y="5268"/>
                  </a:lnTo>
                  <a:lnTo>
                    <a:pt x="1934" y="5184"/>
                  </a:lnTo>
                  <a:lnTo>
                    <a:pt x="1982" y="5240"/>
                  </a:lnTo>
                  <a:lnTo>
                    <a:pt x="2156" y="5039"/>
                  </a:lnTo>
                  <a:lnTo>
                    <a:pt x="2544" y="5725"/>
                  </a:lnTo>
                  <a:lnTo>
                    <a:pt x="3951" y="8996"/>
                  </a:lnTo>
                  <a:cubicBezTo>
                    <a:pt x="3951" y="8996"/>
                    <a:pt x="4061" y="9033"/>
                    <a:pt x="4183" y="9033"/>
                  </a:cubicBezTo>
                  <a:cubicBezTo>
                    <a:pt x="4359" y="9033"/>
                    <a:pt x="4559" y="8955"/>
                    <a:pt x="4477" y="8574"/>
                  </a:cubicBezTo>
                  <a:lnTo>
                    <a:pt x="2953" y="4145"/>
                  </a:lnTo>
                  <a:lnTo>
                    <a:pt x="3036" y="4048"/>
                  </a:lnTo>
                  <a:cubicBezTo>
                    <a:pt x="3112" y="4145"/>
                    <a:pt x="3202" y="4263"/>
                    <a:pt x="3299" y="4387"/>
                  </a:cubicBezTo>
                  <a:cubicBezTo>
                    <a:pt x="3424" y="4554"/>
                    <a:pt x="4193" y="5628"/>
                    <a:pt x="4366" y="6480"/>
                  </a:cubicBezTo>
                  <a:cubicBezTo>
                    <a:pt x="4366" y="6480"/>
                    <a:pt x="4493" y="6563"/>
                    <a:pt x="4608" y="6563"/>
                  </a:cubicBezTo>
                  <a:cubicBezTo>
                    <a:pt x="4739" y="6563"/>
                    <a:pt x="4855" y="6455"/>
                    <a:pt x="4748" y="5988"/>
                  </a:cubicBezTo>
                  <a:cubicBezTo>
                    <a:pt x="4360" y="4983"/>
                    <a:pt x="3867" y="4027"/>
                    <a:pt x="3292" y="3126"/>
                  </a:cubicBezTo>
                  <a:cubicBezTo>
                    <a:pt x="3043" y="1567"/>
                    <a:pt x="2273" y="208"/>
                    <a:pt x="2273" y="208"/>
                  </a:cubicBezTo>
                  <a:lnTo>
                    <a:pt x="147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4"/>
            <p:cNvSpPr/>
            <p:nvPr/>
          </p:nvSpPr>
          <p:spPr>
            <a:xfrm>
              <a:off x="1399508" y="899440"/>
              <a:ext cx="69593" cy="148259"/>
            </a:xfrm>
            <a:custGeom>
              <a:rect b="b" l="l" r="r" t="t"/>
              <a:pathLst>
                <a:path extrusionOk="0" h="4919" w="2309">
                  <a:moveTo>
                    <a:pt x="1" y="2717"/>
                  </a:moveTo>
                  <a:cubicBezTo>
                    <a:pt x="1" y="2717"/>
                    <a:pt x="1" y="2717"/>
                    <a:pt x="1" y="2717"/>
                  </a:cubicBezTo>
                  <a:cubicBezTo>
                    <a:pt x="1" y="2717"/>
                    <a:pt x="1" y="2717"/>
                    <a:pt x="1" y="2717"/>
                  </a:cubicBezTo>
                  <a:lnTo>
                    <a:pt x="1" y="2717"/>
                  </a:lnTo>
                  <a:cubicBezTo>
                    <a:pt x="1" y="2717"/>
                    <a:pt x="1" y="2717"/>
                    <a:pt x="1" y="2717"/>
                  </a:cubicBezTo>
                  <a:close/>
                  <a:moveTo>
                    <a:pt x="1664" y="1"/>
                  </a:moveTo>
                  <a:cubicBezTo>
                    <a:pt x="1664" y="1"/>
                    <a:pt x="666" y="188"/>
                    <a:pt x="1394" y="2218"/>
                  </a:cubicBezTo>
                  <a:cubicBezTo>
                    <a:pt x="1394" y="2218"/>
                    <a:pt x="1039" y="2870"/>
                    <a:pt x="477" y="2870"/>
                  </a:cubicBezTo>
                  <a:cubicBezTo>
                    <a:pt x="331" y="2870"/>
                    <a:pt x="172" y="2827"/>
                    <a:pt x="1" y="2717"/>
                  </a:cubicBezTo>
                  <a:lnTo>
                    <a:pt x="1" y="2717"/>
                  </a:lnTo>
                  <a:cubicBezTo>
                    <a:pt x="3" y="2725"/>
                    <a:pt x="250" y="4919"/>
                    <a:pt x="2078" y="4919"/>
                  </a:cubicBezTo>
                  <a:cubicBezTo>
                    <a:pt x="2152" y="4919"/>
                    <a:pt x="2229" y="4915"/>
                    <a:pt x="2309" y="4907"/>
                  </a:cubicBezTo>
                  <a:lnTo>
                    <a:pt x="1664" y="1"/>
                  </a:lnTo>
                  <a:close/>
                </a:path>
              </a:pathLst>
            </a:custGeom>
            <a:solidFill>
              <a:srgbClr val="F5CB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4"/>
            <p:cNvSpPr/>
            <p:nvPr/>
          </p:nvSpPr>
          <p:spPr>
            <a:xfrm>
              <a:off x="1342271" y="968793"/>
              <a:ext cx="93012" cy="147927"/>
            </a:xfrm>
            <a:custGeom>
              <a:rect b="b" l="l" r="r" t="t"/>
              <a:pathLst>
                <a:path extrusionOk="0" h="4908" w="3086">
                  <a:moveTo>
                    <a:pt x="2711" y="1"/>
                  </a:moveTo>
                  <a:cubicBezTo>
                    <a:pt x="2321" y="1"/>
                    <a:pt x="1997" y="604"/>
                    <a:pt x="1997" y="604"/>
                  </a:cubicBezTo>
                  <a:cubicBezTo>
                    <a:pt x="216" y="3057"/>
                    <a:pt x="1" y="4907"/>
                    <a:pt x="1" y="4907"/>
                  </a:cubicBezTo>
                  <a:cubicBezTo>
                    <a:pt x="826" y="1879"/>
                    <a:pt x="3085" y="208"/>
                    <a:pt x="3085" y="208"/>
                  </a:cubicBezTo>
                  <a:cubicBezTo>
                    <a:pt x="2959" y="58"/>
                    <a:pt x="2832" y="1"/>
                    <a:pt x="271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4"/>
            <p:cNvSpPr/>
            <p:nvPr/>
          </p:nvSpPr>
          <p:spPr>
            <a:xfrm>
              <a:off x="1320962" y="965599"/>
              <a:ext cx="90902" cy="116039"/>
            </a:xfrm>
            <a:custGeom>
              <a:rect b="b" l="l" r="r" t="t"/>
              <a:pathLst>
                <a:path extrusionOk="0" h="3850" w="3016">
                  <a:moveTo>
                    <a:pt x="2423" y="1"/>
                  </a:moveTo>
                  <a:cubicBezTo>
                    <a:pt x="2257" y="1"/>
                    <a:pt x="2047" y="52"/>
                    <a:pt x="1782" y="190"/>
                  </a:cubicBezTo>
                  <a:cubicBezTo>
                    <a:pt x="1782" y="197"/>
                    <a:pt x="542" y="1340"/>
                    <a:pt x="1" y="3849"/>
                  </a:cubicBezTo>
                  <a:cubicBezTo>
                    <a:pt x="1" y="3849"/>
                    <a:pt x="1124" y="1014"/>
                    <a:pt x="3016" y="439"/>
                  </a:cubicBezTo>
                  <a:cubicBezTo>
                    <a:pt x="3016" y="439"/>
                    <a:pt x="2908" y="1"/>
                    <a:pt x="24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4"/>
            <p:cNvSpPr/>
            <p:nvPr/>
          </p:nvSpPr>
          <p:spPr>
            <a:xfrm>
              <a:off x="1310744" y="959691"/>
              <a:ext cx="75229" cy="79328"/>
            </a:xfrm>
            <a:custGeom>
              <a:rect b="b" l="l" r="r" t="t"/>
              <a:pathLst>
                <a:path extrusionOk="0" h="2632" w="2496">
                  <a:moveTo>
                    <a:pt x="2062" y="1"/>
                  </a:moveTo>
                  <a:cubicBezTo>
                    <a:pt x="1183" y="1"/>
                    <a:pt x="0" y="2631"/>
                    <a:pt x="0" y="2631"/>
                  </a:cubicBezTo>
                  <a:cubicBezTo>
                    <a:pt x="576" y="1619"/>
                    <a:pt x="1449" y="795"/>
                    <a:pt x="2495" y="282"/>
                  </a:cubicBezTo>
                  <a:cubicBezTo>
                    <a:pt x="2366" y="85"/>
                    <a:pt x="2219" y="1"/>
                    <a:pt x="206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4"/>
            <p:cNvSpPr/>
            <p:nvPr/>
          </p:nvSpPr>
          <p:spPr>
            <a:xfrm>
              <a:off x="1680690" y="4358774"/>
              <a:ext cx="375002" cy="90480"/>
            </a:xfrm>
            <a:custGeom>
              <a:rect b="b" l="l" r="r" t="t"/>
              <a:pathLst>
                <a:path extrusionOk="0" h="3002" w="12442">
                  <a:moveTo>
                    <a:pt x="8879" y="0"/>
                  </a:moveTo>
                  <a:lnTo>
                    <a:pt x="1" y="3001"/>
                  </a:lnTo>
                  <a:lnTo>
                    <a:pt x="12441" y="3001"/>
                  </a:lnTo>
                  <a:cubicBezTo>
                    <a:pt x="12365" y="2738"/>
                    <a:pt x="11651" y="263"/>
                    <a:pt x="887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4"/>
            <p:cNvSpPr/>
            <p:nvPr/>
          </p:nvSpPr>
          <p:spPr>
            <a:xfrm>
              <a:off x="1685091" y="4367123"/>
              <a:ext cx="361831" cy="82132"/>
            </a:xfrm>
            <a:custGeom>
              <a:rect b="b" l="l" r="r" t="t"/>
              <a:pathLst>
                <a:path extrusionOk="0" h="2725" w="12005">
                  <a:moveTo>
                    <a:pt x="8878" y="0"/>
                  </a:moveTo>
                  <a:lnTo>
                    <a:pt x="8878" y="0"/>
                  </a:lnTo>
                  <a:cubicBezTo>
                    <a:pt x="8934" y="132"/>
                    <a:pt x="8968" y="271"/>
                    <a:pt x="8968" y="416"/>
                  </a:cubicBezTo>
                  <a:cubicBezTo>
                    <a:pt x="8962" y="1567"/>
                    <a:pt x="6938" y="2495"/>
                    <a:pt x="4450" y="2495"/>
                  </a:cubicBezTo>
                  <a:cubicBezTo>
                    <a:pt x="3632" y="2495"/>
                    <a:pt x="2821" y="2391"/>
                    <a:pt x="2038" y="2170"/>
                  </a:cubicBezTo>
                  <a:lnTo>
                    <a:pt x="0" y="2724"/>
                  </a:lnTo>
                  <a:lnTo>
                    <a:pt x="12004" y="2724"/>
                  </a:lnTo>
                  <a:cubicBezTo>
                    <a:pt x="11900" y="2440"/>
                    <a:pt x="11034" y="375"/>
                    <a:pt x="88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4"/>
            <p:cNvSpPr/>
            <p:nvPr/>
          </p:nvSpPr>
          <p:spPr>
            <a:xfrm>
              <a:off x="1809361" y="4403262"/>
              <a:ext cx="12568" cy="18687"/>
            </a:xfrm>
            <a:custGeom>
              <a:rect b="b" l="l" r="r" t="t"/>
              <a:pathLst>
                <a:path extrusionOk="0" h="620" w="417">
                  <a:moveTo>
                    <a:pt x="230" y="0"/>
                  </a:moveTo>
                  <a:lnTo>
                    <a:pt x="1" y="77"/>
                  </a:lnTo>
                  <a:lnTo>
                    <a:pt x="160" y="520"/>
                  </a:lnTo>
                  <a:cubicBezTo>
                    <a:pt x="178" y="580"/>
                    <a:pt x="233" y="620"/>
                    <a:pt x="293" y="620"/>
                  </a:cubicBezTo>
                  <a:cubicBezTo>
                    <a:pt x="302" y="620"/>
                    <a:pt x="311" y="619"/>
                    <a:pt x="320" y="617"/>
                  </a:cubicBezTo>
                  <a:cubicBezTo>
                    <a:pt x="389" y="589"/>
                    <a:pt x="417" y="513"/>
                    <a:pt x="389" y="451"/>
                  </a:cubicBezTo>
                  <a:lnTo>
                    <a:pt x="23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4"/>
            <p:cNvSpPr/>
            <p:nvPr/>
          </p:nvSpPr>
          <p:spPr>
            <a:xfrm>
              <a:off x="1827325" y="4397415"/>
              <a:ext cx="12568" cy="18687"/>
            </a:xfrm>
            <a:custGeom>
              <a:rect b="b" l="l" r="r" t="t"/>
              <a:pathLst>
                <a:path extrusionOk="0" h="620" w="417">
                  <a:moveTo>
                    <a:pt x="230" y="0"/>
                  </a:moveTo>
                  <a:lnTo>
                    <a:pt x="1" y="77"/>
                  </a:lnTo>
                  <a:lnTo>
                    <a:pt x="153" y="520"/>
                  </a:lnTo>
                  <a:cubicBezTo>
                    <a:pt x="172" y="580"/>
                    <a:pt x="226" y="620"/>
                    <a:pt x="291" y="620"/>
                  </a:cubicBezTo>
                  <a:cubicBezTo>
                    <a:pt x="300" y="620"/>
                    <a:pt x="310" y="619"/>
                    <a:pt x="320" y="617"/>
                  </a:cubicBezTo>
                  <a:cubicBezTo>
                    <a:pt x="382" y="589"/>
                    <a:pt x="417" y="513"/>
                    <a:pt x="389" y="451"/>
                  </a:cubicBezTo>
                  <a:lnTo>
                    <a:pt x="23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4"/>
            <p:cNvSpPr/>
            <p:nvPr/>
          </p:nvSpPr>
          <p:spPr>
            <a:xfrm>
              <a:off x="1845108" y="4391778"/>
              <a:ext cx="12538" cy="18687"/>
            </a:xfrm>
            <a:custGeom>
              <a:rect b="b" l="l" r="r" t="t"/>
              <a:pathLst>
                <a:path extrusionOk="0" h="620" w="416">
                  <a:moveTo>
                    <a:pt x="229" y="0"/>
                  </a:moveTo>
                  <a:lnTo>
                    <a:pt x="0" y="76"/>
                  </a:lnTo>
                  <a:lnTo>
                    <a:pt x="159" y="527"/>
                  </a:lnTo>
                  <a:cubicBezTo>
                    <a:pt x="178" y="581"/>
                    <a:pt x="232" y="620"/>
                    <a:pt x="292" y="620"/>
                  </a:cubicBezTo>
                  <a:cubicBezTo>
                    <a:pt x="301" y="620"/>
                    <a:pt x="310" y="619"/>
                    <a:pt x="319" y="617"/>
                  </a:cubicBezTo>
                  <a:cubicBezTo>
                    <a:pt x="381" y="589"/>
                    <a:pt x="416" y="513"/>
                    <a:pt x="388" y="451"/>
                  </a:cubicBezTo>
                  <a:lnTo>
                    <a:pt x="22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4"/>
            <p:cNvSpPr/>
            <p:nvPr/>
          </p:nvSpPr>
          <p:spPr>
            <a:xfrm>
              <a:off x="1862861" y="4386142"/>
              <a:ext cx="12568" cy="18566"/>
            </a:xfrm>
            <a:custGeom>
              <a:rect b="b" l="l" r="r" t="t"/>
              <a:pathLst>
                <a:path extrusionOk="0" h="616" w="417">
                  <a:moveTo>
                    <a:pt x="229" y="0"/>
                  </a:moveTo>
                  <a:lnTo>
                    <a:pt x="0" y="69"/>
                  </a:lnTo>
                  <a:lnTo>
                    <a:pt x="160" y="520"/>
                  </a:lnTo>
                  <a:cubicBezTo>
                    <a:pt x="177" y="577"/>
                    <a:pt x="227" y="615"/>
                    <a:pt x="283" y="615"/>
                  </a:cubicBezTo>
                  <a:cubicBezTo>
                    <a:pt x="295" y="615"/>
                    <a:pt x="307" y="614"/>
                    <a:pt x="319" y="610"/>
                  </a:cubicBezTo>
                  <a:cubicBezTo>
                    <a:pt x="381" y="582"/>
                    <a:pt x="416" y="513"/>
                    <a:pt x="388" y="444"/>
                  </a:cubicBezTo>
                  <a:lnTo>
                    <a:pt x="22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4"/>
            <p:cNvSpPr/>
            <p:nvPr/>
          </p:nvSpPr>
          <p:spPr>
            <a:xfrm>
              <a:off x="1880613" y="4380264"/>
              <a:ext cx="12568" cy="18717"/>
            </a:xfrm>
            <a:custGeom>
              <a:rect b="b" l="l" r="r" t="t"/>
              <a:pathLst>
                <a:path extrusionOk="0" h="621" w="417">
                  <a:moveTo>
                    <a:pt x="236" y="1"/>
                  </a:moveTo>
                  <a:lnTo>
                    <a:pt x="0" y="77"/>
                  </a:lnTo>
                  <a:lnTo>
                    <a:pt x="160" y="528"/>
                  </a:lnTo>
                  <a:cubicBezTo>
                    <a:pt x="178" y="582"/>
                    <a:pt x="233" y="620"/>
                    <a:pt x="292" y="620"/>
                  </a:cubicBezTo>
                  <a:cubicBezTo>
                    <a:pt x="301" y="620"/>
                    <a:pt x="310" y="620"/>
                    <a:pt x="319" y="618"/>
                  </a:cubicBezTo>
                  <a:cubicBezTo>
                    <a:pt x="388" y="590"/>
                    <a:pt x="416" y="514"/>
                    <a:pt x="388" y="451"/>
                  </a:cubicBezTo>
                  <a:lnTo>
                    <a:pt x="23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4"/>
            <p:cNvSpPr/>
            <p:nvPr/>
          </p:nvSpPr>
          <p:spPr>
            <a:xfrm>
              <a:off x="1898577" y="4374628"/>
              <a:ext cx="12568" cy="18596"/>
            </a:xfrm>
            <a:custGeom>
              <a:rect b="b" l="l" r="r" t="t"/>
              <a:pathLst>
                <a:path extrusionOk="0" h="617" w="417">
                  <a:moveTo>
                    <a:pt x="229" y="1"/>
                  </a:moveTo>
                  <a:lnTo>
                    <a:pt x="0" y="70"/>
                  </a:lnTo>
                  <a:lnTo>
                    <a:pt x="153" y="521"/>
                  </a:lnTo>
                  <a:cubicBezTo>
                    <a:pt x="170" y="578"/>
                    <a:pt x="225" y="616"/>
                    <a:pt x="282" y="616"/>
                  </a:cubicBezTo>
                  <a:cubicBezTo>
                    <a:pt x="295" y="616"/>
                    <a:pt x="307" y="614"/>
                    <a:pt x="319" y="611"/>
                  </a:cubicBezTo>
                  <a:cubicBezTo>
                    <a:pt x="382" y="590"/>
                    <a:pt x="416" y="514"/>
                    <a:pt x="388" y="444"/>
                  </a:cubicBezTo>
                  <a:lnTo>
                    <a:pt x="22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4"/>
            <p:cNvSpPr/>
            <p:nvPr/>
          </p:nvSpPr>
          <p:spPr>
            <a:xfrm>
              <a:off x="1963108" y="4449226"/>
              <a:ext cx="92379" cy="20073"/>
            </a:xfrm>
            <a:custGeom>
              <a:rect b="b" l="l" r="r" t="t"/>
              <a:pathLst>
                <a:path extrusionOk="0" h="666" w="3065">
                  <a:moveTo>
                    <a:pt x="1" y="0"/>
                  </a:moveTo>
                  <a:lnTo>
                    <a:pt x="1" y="665"/>
                  </a:lnTo>
                  <a:lnTo>
                    <a:pt x="3064" y="665"/>
                  </a:lnTo>
                  <a:lnTo>
                    <a:pt x="306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4"/>
            <p:cNvSpPr/>
            <p:nvPr/>
          </p:nvSpPr>
          <p:spPr>
            <a:xfrm>
              <a:off x="1680690" y="4449226"/>
              <a:ext cx="265533" cy="20073"/>
            </a:xfrm>
            <a:custGeom>
              <a:rect b="b" l="l" r="r" t="t"/>
              <a:pathLst>
                <a:path extrusionOk="0" h="666" w="8810">
                  <a:moveTo>
                    <a:pt x="1" y="0"/>
                  </a:moveTo>
                  <a:lnTo>
                    <a:pt x="1" y="665"/>
                  </a:lnTo>
                  <a:lnTo>
                    <a:pt x="8810" y="665"/>
                  </a:lnTo>
                  <a:lnTo>
                    <a:pt x="881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4"/>
            <p:cNvSpPr/>
            <p:nvPr/>
          </p:nvSpPr>
          <p:spPr>
            <a:xfrm>
              <a:off x="2061307" y="4358774"/>
              <a:ext cx="368311" cy="90480"/>
            </a:xfrm>
            <a:custGeom>
              <a:rect b="b" l="l" r="r" t="t"/>
              <a:pathLst>
                <a:path extrusionOk="0" h="3002" w="12220">
                  <a:moveTo>
                    <a:pt x="3500" y="0"/>
                  </a:moveTo>
                  <a:cubicBezTo>
                    <a:pt x="777" y="263"/>
                    <a:pt x="70" y="2738"/>
                    <a:pt x="0" y="3001"/>
                  </a:cubicBezTo>
                  <a:lnTo>
                    <a:pt x="12219" y="3001"/>
                  </a:lnTo>
                  <a:lnTo>
                    <a:pt x="3500"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4"/>
            <p:cNvSpPr/>
            <p:nvPr/>
          </p:nvSpPr>
          <p:spPr>
            <a:xfrm>
              <a:off x="2069656" y="4367123"/>
              <a:ext cx="355562" cy="82132"/>
            </a:xfrm>
            <a:custGeom>
              <a:rect b="b" l="l" r="r" t="t"/>
              <a:pathLst>
                <a:path extrusionOk="0" h="2725" w="11797">
                  <a:moveTo>
                    <a:pt x="3078" y="0"/>
                  </a:moveTo>
                  <a:cubicBezTo>
                    <a:pt x="957" y="375"/>
                    <a:pt x="105" y="2440"/>
                    <a:pt x="1" y="2724"/>
                  </a:cubicBezTo>
                  <a:lnTo>
                    <a:pt x="11797" y="2724"/>
                  </a:lnTo>
                  <a:lnTo>
                    <a:pt x="9801" y="2170"/>
                  </a:lnTo>
                  <a:cubicBezTo>
                    <a:pt x="9031" y="2391"/>
                    <a:pt x="8227" y="2495"/>
                    <a:pt x="7430" y="2495"/>
                  </a:cubicBezTo>
                  <a:cubicBezTo>
                    <a:pt x="4977" y="2495"/>
                    <a:pt x="2988" y="1567"/>
                    <a:pt x="2988" y="416"/>
                  </a:cubicBezTo>
                  <a:cubicBezTo>
                    <a:pt x="2988" y="271"/>
                    <a:pt x="3015" y="132"/>
                    <a:pt x="30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4"/>
            <p:cNvSpPr/>
            <p:nvPr/>
          </p:nvSpPr>
          <p:spPr>
            <a:xfrm>
              <a:off x="2290888" y="4403262"/>
              <a:ext cx="12357" cy="18687"/>
            </a:xfrm>
            <a:custGeom>
              <a:rect b="b" l="l" r="r" t="t"/>
              <a:pathLst>
                <a:path extrusionOk="0" h="620" w="410">
                  <a:moveTo>
                    <a:pt x="180" y="0"/>
                  </a:moveTo>
                  <a:lnTo>
                    <a:pt x="28" y="451"/>
                  </a:lnTo>
                  <a:cubicBezTo>
                    <a:pt x="0" y="513"/>
                    <a:pt x="28" y="589"/>
                    <a:pt x="90" y="617"/>
                  </a:cubicBezTo>
                  <a:cubicBezTo>
                    <a:pt x="99" y="619"/>
                    <a:pt x="108" y="620"/>
                    <a:pt x="117" y="620"/>
                  </a:cubicBezTo>
                  <a:cubicBezTo>
                    <a:pt x="178" y="620"/>
                    <a:pt x="238" y="580"/>
                    <a:pt x="250" y="520"/>
                  </a:cubicBezTo>
                  <a:lnTo>
                    <a:pt x="409" y="77"/>
                  </a:lnTo>
                  <a:lnTo>
                    <a:pt x="18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4"/>
            <p:cNvSpPr/>
            <p:nvPr/>
          </p:nvSpPr>
          <p:spPr>
            <a:xfrm>
              <a:off x="2273316" y="4397415"/>
              <a:ext cx="12357" cy="18687"/>
            </a:xfrm>
            <a:custGeom>
              <a:rect b="b" l="l" r="r" t="t"/>
              <a:pathLst>
                <a:path extrusionOk="0" h="620" w="410">
                  <a:moveTo>
                    <a:pt x="181" y="0"/>
                  </a:moveTo>
                  <a:lnTo>
                    <a:pt x="29" y="451"/>
                  </a:lnTo>
                  <a:cubicBezTo>
                    <a:pt x="1" y="513"/>
                    <a:pt x="29" y="589"/>
                    <a:pt x="98" y="617"/>
                  </a:cubicBezTo>
                  <a:cubicBezTo>
                    <a:pt x="107" y="619"/>
                    <a:pt x="116" y="620"/>
                    <a:pt x="125" y="620"/>
                  </a:cubicBezTo>
                  <a:cubicBezTo>
                    <a:pt x="184" y="620"/>
                    <a:pt x="238" y="580"/>
                    <a:pt x="250" y="520"/>
                  </a:cubicBezTo>
                  <a:lnTo>
                    <a:pt x="410" y="77"/>
                  </a:lnTo>
                  <a:lnTo>
                    <a:pt x="18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4"/>
            <p:cNvSpPr/>
            <p:nvPr/>
          </p:nvSpPr>
          <p:spPr>
            <a:xfrm>
              <a:off x="2255774" y="4391778"/>
              <a:ext cx="12357" cy="18687"/>
            </a:xfrm>
            <a:custGeom>
              <a:rect b="b" l="l" r="r" t="t"/>
              <a:pathLst>
                <a:path extrusionOk="0" h="620" w="410">
                  <a:moveTo>
                    <a:pt x="188" y="0"/>
                  </a:moveTo>
                  <a:lnTo>
                    <a:pt x="29" y="451"/>
                  </a:lnTo>
                  <a:cubicBezTo>
                    <a:pt x="1" y="513"/>
                    <a:pt x="29" y="589"/>
                    <a:pt x="98" y="617"/>
                  </a:cubicBezTo>
                  <a:cubicBezTo>
                    <a:pt x="107" y="619"/>
                    <a:pt x="116" y="620"/>
                    <a:pt x="125" y="620"/>
                  </a:cubicBezTo>
                  <a:cubicBezTo>
                    <a:pt x="184" y="620"/>
                    <a:pt x="239" y="581"/>
                    <a:pt x="257" y="527"/>
                  </a:cubicBezTo>
                  <a:lnTo>
                    <a:pt x="410" y="76"/>
                  </a:lnTo>
                  <a:lnTo>
                    <a:pt x="18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4"/>
            <p:cNvSpPr/>
            <p:nvPr/>
          </p:nvSpPr>
          <p:spPr>
            <a:xfrm>
              <a:off x="2238443" y="4386142"/>
              <a:ext cx="12357" cy="18566"/>
            </a:xfrm>
            <a:custGeom>
              <a:rect b="b" l="l" r="r" t="t"/>
              <a:pathLst>
                <a:path extrusionOk="0" h="616" w="410">
                  <a:moveTo>
                    <a:pt x="181" y="0"/>
                  </a:moveTo>
                  <a:lnTo>
                    <a:pt x="28" y="444"/>
                  </a:lnTo>
                  <a:cubicBezTo>
                    <a:pt x="1" y="513"/>
                    <a:pt x="28" y="582"/>
                    <a:pt x="98" y="610"/>
                  </a:cubicBezTo>
                  <a:cubicBezTo>
                    <a:pt x="109" y="614"/>
                    <a:pt x="120" y="615"/>
                    <a:pt x="131" y="615"/>
                  </a:cubicBezTo>
                  <a:cubicBezTo>
                    <a:pt x="185" y="615"/>
                    <a:pt x="239" y="577"/>
                    <a:pt x="250" y="520"/>
                  </a:cubicBezTo>
                  <a:lnTo>
                    <a:pt x="409" y="69"/>
                  </a:lnTo>
                  <a:lnTo>
                    <a:pt x="18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4"/>
            <p:cNvSpPr/>
            <p:nvPr/>
          </p:nvSpPr>
          <p:spPr>
            <a:xfrm>
              <a:off x="2220901" y="4380264"/>
              <a:ext cx="12357" cy="18717"/>
            </a:xfrm>
            <a:custGeom>
              <a:rect b="b" l="l" r="r" t="t"/>
              <a:pathLst>
                <a:path extrusionOk="0" h="621" w="410">
                  <a:moveTo>
                    <a:pt x="181" y="1"/>
                  </a:moveTo>
                  <a:lnTo>
                    <a:pt x="21" y="451"/>
                  </a:lnTo>
                  <a:cubicBezTo>
                    <a:pt x="0" y="514"/>
                    <a:pt x="28" y="590"/>
                    <a:pt x="90" y="618"/>
                  </a:cubicBezTo>
                  <a:cubicBezTo>
                    <a:pt x="100" y="620"/>
                    <a:pt x="109" y="620"/>
                    <a:pt x="117" y="620"/>
                  </a:cubicBezTo>
                  <a:cubicBezTo>
                    <a:pt x="177" y="620"/>
                    <a:pt x="232" y="582"/>
                    <a:pt x="250" y="528"/>
                  </a:cubicBezTo>
                  <a:lnTo>
                    <a:pt x="409" y="77"/>
                  </a:lnTo>
                  <a:lnTo>
                    <a:pt x="18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4"/>
            <p:cNvSpPr/>
            <p:nvPr/>
          </p:nvSpPr>
          <p:spPr>
            <a:xfrm>
              <a:off x="2203360" y="4374628"/>
              <a:ext cx="12357" cy="18596"/>
            </a:xfrm>
            <a:custGeom>
              <a:rect b="b" l="l" r="r" t="t"/>
              <a:pathLst>
                <a:path extrusionOk="0" h="617" w="410">
                  <a:moveTo>
                    <a:pt x="180" y="1"/>
                  </a:moveTo>
                  <a:lnTo>
                    <a:pt x="28" y="444"/>
                  </a:lnTo>
                  <a:cubicBezTo>
                    <a:pt x="0" y="514"/>
                    <a:pt x="28" y="583"/>
                    <a:pt x="97" y="611"/>
                  </a:cubicBezTo>
                  <a:cubicBezTo>
                    <a:pt x="108" y="614"/>
                    <a:pt x="120" y="616"/>
                    <a:pt x="131" y="616"/>
                  </a:cubicBezTo>
                  <a:cubicBezTo>
                    <a:pt x="184" y="616"/>
                    <a:pt x="238" y="578"/>
                    <a:pt x="250" y="521"/>
                  </a:cubicBezTo>
                  <a:lnTo>
                    <a:pt x="409" y="70"/>
                  </a:lnTo>
                  <a:lnTo>
                    <a:pt x="18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4"/>
            <p:cNvSpPr/>
            <p:nvPr/>
          </p:nvSpPr>
          <p:spPr>
            <a:xfrm>
              <a:off x="2061307" y="4449226"/>
              <a:ext cx="90902" cy="20073"/>
            </a:xfrm>
            <a:custGeom>
              <a:rect b="b" l="l" r="r" t="t"/>
              <a:pathLst>
                <a:path extrusionOk="0" h="666" w="3016">
                  <a:moveTo>
                    <a:pt x="0" y="0"/>
                  </a:moveTo>
                  <a:lnTo>
                    <a:pt x="0" y="665"/>
                  </a:lnTo>
                  <a:lnTo>
                    <a:pt x="3015" y="665"/>
                  </a:lnTo>
                  <a:lnTo>
                    <a:pt x="3015"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4"/>
            <p:cNvSpPr/>
            <p:nvPr/>
          </p:nvSpPr>
          <p:spPr>
            <a:xfrm>
              <a:off x="2168668" y="4449226"/>
              <a:ext cx="260952" cy="20073"/>
            </a:xfrm>
            <a:custGeom>
              <a:rect b="b" l="l" r="r" t="t"/>
              <a:pathLst>
                <a:path extrusionOk="0" h="666" w="8658">
                  <a:moveTo>
                    <a:pt x="1" y="0"/>
                  </a:moveTo>
                  <a:lnTo>
                    <a:pt x="1" y="665"/>
                  </a:lnTo>
                  <a:lnTo>
                    <a:pt x="8657" y="665"/>
                  </a:lnTo>
                  <a:lnTo>
                    <a:pt x="865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4"/>
            <p:cNvSpPr/>
            <p:nvPr/>
          </p:nvSpPr>
          <p:spPr>
            <a:xfrm>
              <a:off x="1772197" y="1138003"/>
              <a:ext cx="545444" cy="1299968"/>
            </a:xfrm>
            <a:custGeom>
              <a:rect b="b" l="l" r="r" t="t"/>
              <a:pathLst>
                <a:path extrusionOk="0" h="43131" w="18097">
                  <a:moveTo>
                    <a:pt x="9426" y="0"/>
                  </a:moveTo>
                  <a:lnTo>
                    <a:pt x="0" y="2392"/>
                  </a:lnTo>
                  <a:lnTo>
                    <a:pt x="0" y="11277"/>
                  </a:lnTo>
                  <a:lnTo>
                    <a:pt x="2897" y="29172"/>
                  </a:lnTo>
                  <a:lnTo>
                    <a:pt x="2253" y="32928"/>
                  </a:lnTo>
                  <a:lnTo>
                    <a:pt x="1553" y="33379"/>
                  </a:lnTo>
                  <a:lnTo>
                    <a:pt x="770" y="41917"/>
                  </a:lnTo>
                  <a:cubicBezTo>
                    <a:pt x="4464" y="42701"/>
                    <a:pt x="7257" y="43054"/>
                    <a:pt x="9433" y="43130"/>
                  </a:cubicBezTo>
                  <a:cubicBezTo>
                    <a:pt x="11602" y="43054"/>
                    <a:pt x="14395" y="42701"/>
                    <a:pt x="18096" y="41917"/>
                  </a:cubicBezTo>
                  <a:lnTo>
                    <a:pt x="17805" y="38778"/>
                  </a:lnTo>
                  <a:cubicBezTo>
                    <a:pt x="16530" y="39727"/>
                    <a:pt x="15144" y="40247"/>
                    <a:pt x="13695" y="40247"/>
                  </a:cubicBezTo>
                  <a:cubicBezTo>
                    <a:pt x="7596" y="40247"/>
                    <a:pt x="2655" y="31043"/>
                    <a:pt x="2655" y="19691"/>
                  </a:cubicBezTo>
                  <a:cubicBezTo>
                    <a:pt x="2655" y="10618"/>
                    <a:pt x="5815" y="2918"/>
                    <a:pt x="10195" y="194"/>
                  </a:cubicBezTo>
                  <a:lnTo>
                    <a:pt x="9426" y="0"/>
                  </a:lnTo>
                  <a:close/>
                </a:path>
              </a:pathLst>
            </a:custGeom>
            <a:solidFill>
              <a:srgbClr val="472501">
                <a:alpha val="2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4"/>
            <p:cNvSpPr/>
            <p:nvPr/>
          </p:nvSpPr>
          <p:spPr>
            <a:xfrm>
              <a:off x="1979836" y="1011834"/>
              <a:ext cx="127462" cy="202933"/>
            </a:xfrm>
            <a:custGeom>
              <a:rect b="b" l="l" r="r" t="t"/>
              <a:pathLst>
                <a:path extrusionOk="0" h="6733" w="4229">
                  <a:moveTo>
                    <a:pt x="77" y="0"/>
                  </a:moveTo>
                  <a:lnTo>
                    <a:pt x="0" y="5663"/>
                  </a:lnTo>
                  <a:cubicBezTo>
                    <a:pt x="0" y="5663"/>
                    <a:pt x="987" y="6732"/>
                    <a:pt x="2261" y="6732"/>
                  </a:cubicBezTo>
                  <a:cubicBezTo>
                    <a:pt x="2870" y="6732"/>
                    <a:pt x="3544" y="6488"/>
                    <a:pt x="4207" y="5767"/>
                  </a:cubicBezTo>
                  <a:cubicBezTo>
                    <a:pt x="4207" y="5767"/>
                    <a:pt x="3708" y="1705"/>
                    <a:pt x="4228" y="70"/>
                  </a:cubicBezTo>
                  <a:lnTo>
                    <a:pt x="7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4"/>
            <p:cNvSpPr/>
            <p:nvPr/>
          </p:nvSpPr>
          <p:spPr>
            <a:xfrm>
              <a:off x="1979836" y="1017260"/>
              <a:ext cx="125141" cy="197025"/>
            </a:xfrm>
            <a:custGeom>
              <a:rect b="b" l="l" r="r" t="t"/>
              <a:pathLst>
                <a:path extrusionOk="0" h="6537" w="4152">
                  <a:moveTo>
                    <a:pt x="90" y="0"/>
                  </a:moveTo>
                  <a:lnTo>
                    <a:pt x="0" y="5600"/>
                  </a:lnTo>
                  <a:cubicBezTo>
                    <a:pt x="0" y="5600"/>
                    <a:pt x="756" y="6349"/>
                    <a:pt x="1802" y="6536"/>
                  </a:cubicBezTo>
                  <a:cubicBezTo>
                    <a:pt x="1380" y="6023"/>
                    <a:pt x="1102" y="5185"/>
                    <a:pt x="1102" y="4228"/>
                  </a:cubicBezTo>
                  <a:cubicBezTo>
                    <a:pt x="1102" y="2676"/>
                    <a:pt x="1844" y="1421"/>
                    <a:pt x="2759" y="1421"/>
                  </a:cubicBezTo>
                  <a:cubicBezTo>
                    <a:pt x="3251" y="1421"/>
                    <a:pt x="3687" y="1789"/>
                    <a:pt x="3992" y="2364"/>
                  </a:cubicBezTo>
                  <a:cubicBezTo>
                    <a:pt x="4006" y="1657"/>
                    <a:pt x="3992" y="721"/>
                    <a:pt x="4152" y="257"/>
                  </a:cubicBezTo>
                  <a:lnTo>
                    <a:pt x="9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4"/>
            <p:cNvSpPr/>
            <p:nvPr/>
          </p:nvSpPr>
          <p:spPr>
            <a:xfrm>
              <a:off x="1869944" y="756362"/>
              <a:ext cx="43703" cy="106665"/>
            </a:xfrm>
            <a:custGeom>
              <a:rect b="b" l="l" r="r" t="t"/>
              <a:pathLst>
                <a:path extrusionOk="0" h="3539" w="1450">
                  <a:moveTo>
                    <a:pt x="992" y="0"/>
                  </a:moveTo>
                  <a:lnTo>
                    <a:pt x="833" y="21"/>
                  </a:lnTo>
                  <a:cubicBezTo>
                    <a:pt x="354" y="83"/>
                    <a:pt x="1" y="395"/>
                    <a:pt x="42" y="714"/>
                  </a:cubicBezTo>
                  <a:lnTo>
                    <a:pt x="347" y="3056"/>
                  </a:lnTo>
                  <a:cubicBezTo>
                    <a:pt x="384" y="3343"/>
                    <a:pt x="716" y="3539"/>
                    <a:pt x="1122" y="3539"/>
                  </a:cubicBezTo>
                  <a:cubicBezTo>
                    <a:pt x="1177" y="3539"/>
                    <a:pt x="1233" y="3535"/>
                    <a:pt x="1290" y="3528"/>
                  </a:cubicBezTo>
                  <a:lnTo>
                    <a:pt x="1449" y="3507"/>
                  </a:lnTo>
                  <a:lnTo>
                    <a:pt x="99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4"/>
            <p:cNvSpPr/>
            <p:nvPr/>
          </p:nvSpPr>
          <p:spPr>
            <a:xfrm>
              <a:off x="2177017" y="756362"/>
              <a:ext cx="43914" cy="106665"/>
            </a:xfrm>
            <a:custGeom>
              <a:rect b="b" l="l" r="r" t="t"/>
              <a:pathLst>
                <a:path extrusionOk="0" h="3539" w="1457">
                  <a:moveTo>
                    <a:pt x="458" y="0"/>
                  </a:moveTo>
                  <a:lnTo>
                    <a:pt x="1" y="3507"/>
                  </a:lnTo>
                  <a:lnTo>
                    <a:pt x="167" y="3528"/>
                  </a:lnTo>
                  <a:cubicBezTo>
                    <a:pt x="224" y="3535"/>
                    <a:pt x="281" y="3539"/>
                    <a:pt x="335" y="3539"/>
                  </a:cubicBezTo>
                  <a:cubicBezTo>
                    <a:pt x="739" y="3539"/>
                    <a:pt x="1066" y="3343"/>
                    <a:pt x="1103" y="3056"/>
                  </a:cubicBezTo>
                  <a:lnTo>
                    <a:pt x="1415" y="714"/>
                  </a:lnTo>
                  <a:cubicBezTo>
                    <a:pt x="1456" y="395"/>
                    <a:pt x="1103" y="83"/>
                    <a:pt x="625" y="21"/>
                  </a:cubicBezTo>
                  <a:lnTo>
                    <a:pt x="45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4"/>
            <p:cNvSpPr/>
            <p:nvPr/>
          </p:nvSpPr>
          <p:spPr>
            <a:xfrm>
              <a:off x="1880824" y="539500"/>
              <a:ext cx="325482" cy="513284"/>
            </a:xfrm>
            <a:custGeom>
              <a:rect b="b" l="l" r="r" t="t"/>
              <a:pathLst>
                <a:path extrusionOk="0" h="17030" w="10799">
                  <a:moveTo>
                    <a:pt x="5399" y="1"/>
                  </a:moveTo>
                  <a:cubicBezTo>
                    <a:pt x="2419" y="1"/>
                    <a:pt x="0" y="1907"/>
                    <a:pt x="0" y="4270"/>
                  </a:cubicBezTo>
                  <a:cubicBezTo>
                    <a:pt x="0" y="4513"/>
                    <a:pt x="28" y="4748"/>
                    <a:pt x="76" y="4991"/>
                  </a:cubicBezTo>
                  <a:lnTo>
                    <a:pt x="0" y="5137"/>
                  </a:lnTo>
                  <a:lnTo>
                    <a:pt x="1144" y="11575"/>
                  </a:lnTo>
                  <a:cubicBezTo>
                    <a:pt x="1144" y="11575"/>
                    <a:pt x="1296" y="12268"/>
                    <a:pt x="1975" y="13024"/>
                  </a:cubicBezTo>
                  <a:cubicBezTo>
                    <a:pt x="2100" y="14465"/>
                    <a:pt x="2814" y="15699"/>
                    <a:pt x="3819" y="16350"/>
                  </a:cubicBezTo>
                  <a:cubicBezTo>
                    <a:pt x="4290" y="16690"/>
                    <a:pt x="4831" y="16919"/>
                    <a:pt x="5399" y="17030"/>
                  </a:cubicBezTo>
                  <a:cubicBezTo>
                    <a:pt x="5753" y="16960"/>
                    <a:pt x="6099" y="16843"/>
                    <a:pt x="6425" y="16683"/>
                  </a:cubicBezTo>
                  <a:cubicBezTo>
                    <a:pt x="7818" y="16191"/>
                    <a:pt x="8851" y="14687"/>
                    <a:pt x="8955" y="12864"/>
                  </a:cubicBezTo>
                  <a:cubicBezTo>
                    <a:pt x="9516" y="12171"/>
                    <a:pt x="9648" y="11575"/>
                    <a:pt x="9648" y="11575"/>
                  </a:cubicBezTo>
                  <a:lnTo>
                    <a:pt x="10791" y="5137"/>
                  </a:lnTo>
                  <a:lnTo>
                    <a:pt x="10715" y="4991"/>
                  </a:lnTo>
                  <a:cubicBezTo>
                    <a:pt x="10764" y="4755"/>
                    <a:pt x="10791" y="4513"/>
                    <a:pt x="10798" y="4270"/>
                  </a:cubicBezTo>
                  <a:cubicBezTo>
                    <a:pt x="10798" y="1914"/>
                    <a:pt x="8379" y="1"/>
                    <a:pt x="53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4"/>
            <p:cNvSpPr/>
            <p:nvPr/>
          </p:nvSpPr>
          <p:spPr>
            <a:xfrm>
              <a:off x="2016819" y="933167"/>
              <a:ext cx="67272" cy="17692"/>
            </a:xfrm>
            <a:custGeom>
              <a:rect b="b" l="l" r="r" t="t"/>
              <a:pathLst>
                <a:path extrusionOk="0" h="587" w="2232">
                  <a:moveTo>
                    <a:pt x="566" y="1"/>
                  </a:moveTo>
                  <a:cubicBezTo>
                    <a:pt x="385" y="1"/>
                    <a:pt x="195" y="20"/>
                    <a:pt x="0" y="67"/>
                  </a:cubicBezTo>
                  <a:lnTo>
                    <a:pt x="215" y="586"/>
                  </a:lnTo>
                  <a:cubicBezTo>
                    <a:pt x="215" y="586"/>
                    <a:pt x="746" y="370"/>
                    <a:pt x="1368" y="370"/>
                  </a:cubicBezTo>
                  <a:cubicBezTo>
                    <a:pt x="1651" y="370"/>
                    <a:pt x="1952" y="415"/>
                    <a:pt x="2232" y="545"/>
                  </a:cubicBezTo>
                  <a:cubicBezTo>
                    <a:pt x="2232" y="545"/>
                    <a:pt x="1521" y="1"/>
                    <a:pt x="56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4"/>
            <p:cNvSpPr/>
            <p:nvPr/>
          </p:nvSpPr>
          <p:spPr>
            <a:xfrm>
              <a:off x="1937851" y="741503"/>
              <a:ext cx="75651" cy="34179"/>
            </a:xfrm>
            <a:custGeom>
              <a:rect b="b" l="l" r="r" t="t"/>
              <a:pathLst>
                <a:path extrusionOk="0" h="1134" w="2510">
                  <a:moveTo>
                    <a:pt x="1754" y="1"/>
                  </a:moveTo>
                  <a:cubicBezTo>
                    <a:pt x="1705" y="1"/>
                    <a:pt x="1657" y="8"/>
                    <a:pt x="1615" y="15"/>
                  </a:cubicBezTo>
                  <a:cubicBezTo>
                    <a:pt x="381" y="188"/>
                    <a:pt x="0" y="860"/>
                    <a:pt x="0" y="860"/>
                  </a:cubicBezTo>
                  <a:cubicBezTo>
                    <a:pt x="354" y="542"/>
                    <a:pt x="790" y="347"/>
                    <a:pt x="1255" y="299"/>
                  </a:cubicBezTo>
                  <a:lnTo>
                    <a:pt x="1255" y="299"/>
                  </a:lnTo>
                  <a:cubicBezTo>
                    <a:pt x="1206" y="375"/>
                    <a:pt x="1185" y="472"/>
                    <a:pt x="1185" y="569"/>
                  </a:cubicBezTo>
                  <a:cubicBezTo>
                    <a:pt x="1185" y="907"/>
                    <a:pt x="1464" y="1133"/>
                    <a:pt x="1754" y="1133"/>
                  </a:cubicBezTo>
                  <a:cubicBezTo>
                    <a:pt x="1893" y="1133"/>
                    <a:pt x="2034" y="1081"/>
                    <a:pt x="2149" y="964"/>
                  </a:cubicBezTo>
                  <a:cubicBezTo>
                    <a:pt x="2509" y="611"/>
                    <a:pt x="2253" y="1"/>
                    <a:pt x="175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4"/>
            <p:cNvSpPr/>
            <p:nvPr/>
          </p:nvSpPr>
          <p:spPr>
            <a:xfrm>
              <a:off x="2084063" y="743191"/>
              <a:ext cx="76284" cy="34239"/>
            </a:xfrm>
            <a:custGeom>
              <a:rect b="b" l="l" r="r" t="t"/>
              <a:pathLst>
                <a:path extrusionOk="0" h="1136" w="2531">
                  <a:moveTo>
                    <a:pt x="784" y="0"/>
                  </a:moveTo>
                  <a:cubicBezTo>
                    <a:pt x="209" y="0"/>
                    <a:pt x="1" y="756"/>
                    <a:pt x="500" y="1054"/>
                  </a:cubicBezTo>
                  <a:cubicBezTo>
                    <a:pt x="595" y="1110"/>
                    <a:pt x="693" y="1135"/>
                    <a:pt x="787" y="1135"/>
                  </a:cubicBezTo>
                  <a:cubicBezTo>
                    <a:pt x="1180" y="1135"/>
                    <a:pt x="1507" y="701"/>
                    <a:pt x="1283" y="298"/>
                  </a:cubicBezTo>
                  <a:lnTo>
                    <a:pt x="1283" y="298"/>
                  </a:lnTo>
                  <a:cubicBezTo>
                    <a:pt x="1747" y="347"/>
                    <a:pt x="2184" y="541"/>
                    <a:pt x="2530" y="860"/>
                  </a:cubicBezTo>
                  <a:cubicBezTo>
                    <a:pt x="2530" y="860"/>
                    <a:pt x="2156" y="188"/>
                    <a:pt x="923" y="14"/>
                  </a:cubicBezTo>
                  <a:cubicBezTo>
                    <a:pt x="874" y="7"/>
                    <a:pt x="832" y="0"/>
                    <a:pt x="78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4"/>
            <p:cNvSpPr/>
            <p:nvPr/>
          </p:nvSpPr>
          <p:spPr>
            <a:xfrm>
              <a:off x="1880824" y="542846"/>
              <a:ext cx="171949" cy="510150"/>
            </a:xfrm>
            <a:custGeom>
              <a:rect b="b" l="l" r="r" t="t"/>
              <a:pathLst>
                <a:path extrusionOk="0" h="16926" w="5705">
                  <a:moveTo>
                    <a:pt x="4173" y="1"/>
                  </a:moveTo>
                  <a:lnTo>
                    <a:pt x="4173" y="1"/>
                  </a:lnTo>
                  <a:cubicBezTo>
                    <a:pt x="1781" y="444"/>
                    <a:pt x="0" y="2135"/>
                    <a:pt x="0" y="4159"/>
                  </a:cubicBezTo>
                  <a:cubicBezTo>
                    <a:pt x="0" y="4402"/>
                    <a:pt x="28" y="4644"/>
                    <a:pt x="76" y="4880"/>
                  </a:cubicBezTo>
                  <a:lnTo>
                    <a:pt x="0" y="5026"/>
                  </a:lnTo>
                  <a:lnTo>
                    <a:pt x="1144" y="11464"/>
                  </a:lnTo>
                  <a:cubicBezTo>
                    <a:pt x="1144" y="11464"/>
                    <a:pt x="1296" y="12157"/>
                    <a:pt x="1975" y="12913"/>
                  </a:cubicBezTo>
                  <a:cubicBezTo>
                    <a:pt x="2100" y="14361"/>
                    <a:pt x="2814" y="15588"/>
                    <a:pt x="3819" y="16239"/>
                  </a:cubicBezTo>
                  <a:cubicBezTo>
                    <a:pt x="4290" y="16579"/>
                    <a:pt x="4831" y="16815"/>
                    <a:pt x="5399" y="16926"/>
                  </a:cubicBezTo>
                  <a:cubicBezTo>
                    <a:pt x="5503" y="16905"/>
                    <a:pt x="5607" y="16877"/>
                    <a:pt x="5704" y="16849"/>
                  </a:cubicBezTo>
                  <a:cubicBezTo>
                    <a:pt x="3348" y="16288"/>
                    <a:pt x="1518" y="12538"/>
                    <a:pt x="1518" y="7992"/>
                  </a:cubicBezTo>
                  <a:cubicBezTo>
                    <a:pt x="1518" y="4492"/>
                    <a:pt x="2599" y="1470"/>
                    <a:pt x="417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4"/>
            <p:cNvSpPr/>
            <p:nvPr/>
          </p:nvSpPr>
          <p:spPr>
            <a:xfrm>
              <a:off x="2039575" y="591945"/>
              <a:ext cx="171949" cy="459816"/>
            </a:xfrm>
            <a:custGeom>
              <a:rect b="b" l="l" r="r" t="t"/>
              <a:pathLst>
                <a:path extrusionOk="0" h="15256" w="5705">
                  <a:moveTo>
                    <a:pt x="4686" y="1"/>
                  </a:moveTo>
                  <a:cubicBezTo>
                    <a:pt x="5005" y="1581"/>
                    <a:pt x="5074" y="3584"/>
                    <a:pt x="4804" y="5725"/>
                  </a:cubicBezTo>
                  <a:cubicBezTo>
                    <a:pt x="4616" y="7299"/>
                    <a:pt x="4242" y="8844"/>
                    <a:pt x="3681" y="10327"/>
                  </a:cubicBezTo>
                  <a:cubicBezTo>
                    <a:pt x="2981" y="12926"/>
                    <a:pt x="1615" y="14798"/>
                    <a:pt x="1" y="15179"/>
                  </a:cubicBezTo>
                  <a:cubicBezTo>
                    <a:pt x="98" y="15207"/>
                    <a:pt x="202" y="15234"/>
                    <a:pt x="306" y="15255"/>
                  </a:cubicBezTo>
                  <a:cubicBezTo>
                    <a:pt x="874" y="15144"/>
                    <a:pt x="1414" y="14908"/>
                    <a:pt x="1886" y="14576"/>
                  </a:cubicBezTo>
                  <a:cubicBezTo>
                    <a:pt x="2891" y="13917"/>
                    <a:pt x="3605" y="12691"/>
                    <a:pt x="3729" y="11249"/>
                  </a:cubicBezTo>
                  <a:cubicBezTo>
                    <a:pt x="4408" y="10494"/>
                    <a:pt x="4561" y="9801"/>
                    <a:pt x="4561" y="9801"/>
                  </a:cubicBezTo>
                  <a:lnTo>
                    <a:pt x="5705" y="3362"/>
                  </a:lnTo>
                  <a:lnTo>
                    <a:pt x="5628" y="3209"/>
                  </a:lnTo>
                  <a:cubicBezTo>
                    <a:pt x="5677" y="2974"/>
                    <a:pt x="5705" y="2731"/>
                    <a:pt x="5705" y="2489"/>
                  </a:cubicBezTo>
                  <a:cubicBezTo>
                    <a:pt x="5705" y="1560"/>
                    <a:pt x="5323" y="701"/>
                    <a:pt x="468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4"/>
            <p:cNvSpPr/>
            <p:nvPr/>
          </p:nvSpPr>
          <p:spPr>
            <a:xfrm>
              <a:off x="1942010" y="693459"/>
              <a:ext cx="61455" cy="30743"/>
            </a:xfrm>
            <a:custGeom>
              <a:rect b="b" l="l" r="r" t="t"/>
              <a:pathLst>
                <a:path extrusionOk="0" h="1020" w="2039">
                  <a:moveTo>
                    <a:pt x="1838" y="1"/>
                  </a:moveTo>
                  <a:lnTo>
                    <a:pt x="1" y="839"/>
                  </a:lnTo>
                  <a:lnTo>
                    <a:pt x="1" y="1020"/>
                  </a:lnTo>
                  <a:lnTo>
                    <a:pt x="2039" y="632"/>
                  </a:lnTo>
                  <a:lnTo>
                    <a:pt x="183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4"/>
            <p:cNvSpPr/>
            <p:nvPr/>
          </p:nvSpPr>
          <p:spPr>
            <a:xfrm>
              <a:off x="2084063" y="693459"/>
              <a:ext cx="61666" cy="30743"/>
            </a:xfrm>
            <a:custGeom>
              <a:rect b="b" l="l" r="r" t="t"/>
              <a:pathLst>
                <a:path extrusionOk="0" h="1020" w="2046">
                  <a:moveTo>
                    <a:pt x="202" y="1"/>
                  </a:moveTo>
                  <a:lnTo>
                    <a:pt x="1" y="632"/>
                  </a:lnTo>
                  <a:lnTo>
                    <a:pt x="2045" y="1020"/>
                  </a:lnTo>
                  <a:lnTo>
                    <a:pt x="2045" y="839"/>
                  </a:lnTo>
                  <a:lnTo>
                    <a:pt x="20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4"/>
            <p:cNvSpPr/>
            <p:nvPr/>
          </p:nvSpPr>
          <p:spPr>
            <a:xfrm>
              <a:off x="2005938" y="775592"/>
              <a:ext cx="68358" cy="109740"/>
            </a:xfrm>
            <a:custGeom>
              <a:rect b="b" l="l" r="r" t="t"/>
              <a:pathLst>
                <a:path extrusionOk="0" h="3641" w="2268">
                  <a:moveTo>
                    <a:pt x="1810" y="187"/>
                  </a:moveTo>
                  <a:cubicBezTo>
                    <a:pt x="1810" y="187"/>
                    <a:pt x="1810" y="187"/>
                    <a:pt x="1810" y="187"/>
                  </a:cubicBezTo>
                  <a:lnTo>
                    <a:pt x="1810" y="187"/>
                  </a:lnTo>
                  <a:cubicBezTo>
                    <a:pt x="1810" y="187"/>
                    <a:pt x="1810" y="187"/>
                    <a:pt x="1810" y="187"/>
                  </a:cubicBezTo>
                  <a:close/>
                  <a:moveTo>
                    <a:pt x="1149" y="1"/>
                  </a:moveTo>
                  <a:cubicBezTo>
                    <a:pt x="955" y="1"/>
                    <a:pt x="751" y="59"/>
                    <a:pt x="583" y="242"/>
                  </a:cubicBezTo>
                  <a:cubicBezTo>
                    <a:pt x="583" y="242"/>
                    <a:pt x="354" y="2779"/>
                    <a:pt x="1" y="3271"/>
                  </a:cubicBezTo>
                  <a:cubicBezTo>
                    <a:pt x="1" y="3271"/>
                    <a:pt x="524" y="3641"/>
                    <a:pt x="1196" y="3641"/>
                  </a:cubicBezTo>
                  <a:cubicBezTo>
                    <a:pt x="1532" y="3641"/>
                    <a:pt x="1904" y="3548"/>
                    <a:pt x="2267" y="3271"/>
                  </a:cubicBezTo>
                  <a:cubicBezTo>
                    <a:pt x="2267" y="3271"/>
                    <a:pt x="1796" y="1275"/>
                    <a:pt x="1810" y="187"/>
                  </a:cubicBezTo>
                  <a:lnTo>
                    <a:pt x="1810" y="187"/>
                  </a:lnTo>
                  <a:cubicBezTo>
                    <a:pt x="1810" y="187"/>
                    <a:pt x="1810" y="187"/>
                    <a:pt x="1809" y="187"/>
                  </a:cubicBezTo>
                  <a:cubicBezTo>
                    <a:pt x="1802" y="187"/>
                    <a:pt x="1493" y="1"/>
                    <a:pt x="114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4"/>
            <p:cNvSpPr/>
            <p:nvPr/>
          </p:nvSpPr>
          <p:spPr>
            <a:xfrm>
              <a:off x="1830881" y="544865"/>
              <a:ext cx="141869" cy="259355"/>
            </a:xfrm>
            <a:custGeom>
              <a:rect b="b" l="l" r="r" t="t"/>
              <a:pathLst>
                <a:path extrusionOk="0" h="8605" w="4707">
                  <a:moveTo>
                    <a:pt x="4302" y="0"/>
                  </a:moveTo>
                  <a:cubicBezTo>
                    <a:pt x="4100" y="0"/>
                    <a:pt x="3797" y="63"/>
                    <a:pt x="3341" y="253"/>
                  </a:cubicBezTo>
                  <a:cubicBezTo>
                    <a:pt x="3341" y="253"/>
                    <a:pt x="3285" y="237"/>
                    <a:pt x="3191" y="237"/>
                  </a:cubicBezTo>
                  <a:cubicBezTo>
                    <a:pt x="2869" y="237"/>
                    <a:pt x="2101" y="415"/>
                    <a:pt x="1560" y="1978"/>
                  </a:cubicBezTo>
                  <a:cubicBezTo>
                    <a:pt x="1560" y="1978"/>
                    <a:pt x="1" y="3039"/>
                    <a:pt x="1027" y="5104"/>
                  </a:cubicBezTo>
                  <a:cubicBezTo>
                    <a:pt x="1027" y="5104"/>
                    <a:pt x="701" y="6130"/>
                    <a:pt x="1657" y="7197"/>
                  </a:cubicBezTo>
                  <a:lnTo>
                    <a:pt x="2302" y="8604"/>
                  </a:lnTo>
                  <a:lnTo>
                    <a:pt x="2537" y="8396"/>
                  </a:lnTo>
                  <a:cubicBezTo>
                    <a:pt x="2537" y="8396"/>
                    <a:pt x="1616" y="1514"/>
                    <a:pt x="4707" y="253"/>
                  </a:cubicBezTo>
                  <a:cubicBezTo>
                    <a:pt x="4707" y="253"/>
                    <a:pt x="4707" y="0"/>
                    <a:pt x="430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4"/>
            <p:cNvSpPr/>
            <p:nvPr/>
          </p:nvSpPr>
          <p:spPr>
            <a:xfrm>
              <a:off x="2116464" y="544865"/>
              <a:ext cx="141839" cy="259144"/>
            </a:xfrm>
            <a:custGeom>
              <a:rect b="b" l="l" r="r" t="t"/>
              <a:pathLst>
                <a:path extrusionOk="0" h="8598" w="4706">
                  <a:moveTo>
                    <a:pt x="424" y="0"/>
                  </a:moveTo>
                  <a:cubicBezTo>
                    <a:pt x="0" y="0"/>
                    <a:pt x="0" y="273"/>
                    <a:pt x="0" y="273"/>
                  </a:cubicBezTo>
                  <a:cubicBezTo>
                    <a:pt x="3091" y="1542"/>
                    <a:pt x="2169" y="8396"/>
                    <a:pt x="2169" y="8396"/>
                  </a:cubicBezTo>
                  <a:lnTo>
                    <a:pt x="2405" y="8597"/>
                  </a:lnTo>
                  <a:lnTo>
                    <a:pt x="3050" y="7197"/>
                  </a:lnTo>
                  <a:cubicBezTo>
                    <a:pt x="4006" y="6130"/>
                    <a:pt x="3680" y="5104"/>
                    <a:pt x="3680" y="5104"/>
                  </a:cubicBezTo>
                  <a:cubicBezTo>
                    <a:pt x="4706" y="3032"/>
                    <a:pt x="3147" y="1978"/>
                    <a:pt x="3147" y="1978"/>
                  </a:cubicBezTo>
                  <a:cubicBezTo>
                    <a:pt x="2603" y="407"/>
                    <a:pt x="1829" y="231"/>
                    <a:pt x="1511" y="231"/>
                  </a:cubicBezTo>
                  <a:cubicBezTo>
                    <a:pt x="1419" y="231"/>
                    <a:pt x="1365" y="246"/>
                    <a:pt x="1365" y="246"/>
                  </a:cubicBezTo>
                  <a:cubicBezTo>
                    <a:pt x="925" y="62"/>
                    <a:pt x="626" y="0"/>
                    <a:pt x="42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4"/>
            <p:cNvSpPr/>
            <p:nvPr/>
          </p:nvSpPr>
          <p:spPr>
            <a:xfrm>
              <a:off x="1871842" y="551556"/>
              <a:ext cx="100909" cy="159501"/>
            </a:xfrm>
            <a:custGeom>
              <a:rect b="b" l="l" r="r" t="t"/>
              <a:pathLst>
                <a:path extrusionOk="0" h="5292" w="3348">
                  <a:moveTo>
                    <a:pt x="2961" y="1"/>
                  </a:moveTo>
                  <a:cubicBezTo>
                    <a:pt x="1639" y="1"/>
                    <a:pt x="446" y="1047"/>
                    <a:pt x="187" y="2519"/>
                  </a:cubicBezTo>
                  <a:cubicBezTo>
                    <a:pt x="0" y="3600"/>
                    <a:pt x="361" y="4640"/>
                    <a:pt x="1061" y="5291"/>
                  </a:cubicBezTo>
                  <a:cubicBezTo>
                    <a:pt x="1137" y="3253"/>
                    <a:pt x="1608" y="751"/>
                    <a:pt x="3348" y="38"/>
                  </a:cubicBezTo>
                  <a:lnTo>
                    <a:pt x="3348" y="31"/>
                  </a:lnTo>
                  <a:cubicBezTo>
                    <a:pt x="3218" y="10"/>
                    <a:pt x="3089" y="1"/>
                    <a:pt x="29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4"/>
            <p:cNvSpPr/>
            <p:nvPr/>
          </p:nvSpPr>
          <p:spPr>
            <a:xfrm>
              <a:off x="2116464" y="552400"/>
              <a:ext cx="100909" cy="159471"/>
            </a:xfrm>
            <a:custGeom>
              <a:rect b="b" l="l" r="r" t="t"/>
              <a:pathLst>
                <a:path extrusionOk="0" h="5291" w="3348">
                  <a:moveTo>
                    <a:pt x="386" y="0"/>
                  </a:moveTo>
                  <a:cubicBezTo>
                    <a:pt x="258" y="0"/>
                    <a:pt x="129" y="10"/>
                    <a:pt x="0" y="30"/>
                  </a:cubicBezTo>
                  <a:cubicBezTo>
                    <a:pt x="1740" y="744"/>
                    <a:pt x="2211" y="3239"/>
                    <a:pt x="2287" y="5291"/>
                  </a:cubicBezTo>
                  <a:cubicBezTo>
                    <a:pt x="2987" y="4639"/>
                    <a:pt x="3348" y="3600"/>
                    <a:pt x="3160" y="2518"/>
                  </a:cubicBezTo>
                  <a:cubicBezTo>
                    <a:pt x="2901" y="1046"/>
                    <a:pt x="1703"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4"/>
            <p:cNvSpPr/>
            <p:nvPr/>
          </p:nvSpPr>
          <p:spPr>
            <a:xfrm>
              <a:off x="1972512" y="746114"/>
              <a:ext cx="33757" cy="28663"/>
            </a:xfrm>
            <a:custGeom>
              <a:rect b="b" l="l" r="r" t="t"/>
              <a:pathLst>
                <a:path extrusionOk="0" h="951" w="1120">
                  <a:moveTo>
                    <a:pt x="638" y="0"/>
                  </a:moveTo>
                  <a:cubicBezTo>
                    <a:pt x="209" y="0"/>
                    <a:pt x="1" y="520"/>
                    <a:pt x="306" y="818"/>
                  </a:cubicBezTo>
                  <a:cubicBezTo>
                    <a:pt x="401" y="910"/>
                    <a:pt x="518" y="950"/>
                    <a:pt x="631" y="950"/>
                  </a:cubicBezTo>
                  <a:cubicBezTo>
                    <a:pt x="881" y="950"/>
                    <a:pt x="1119" y="755"/>
                    <a:pt x="1110" y="465"/>
                  </a:cubicBezTo>
                  <a:cubicBezTo>
                    <a:pt x="1110" y="201"/>
                    <a:pt x="895" y="0"/>
                    <a:pt x="63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4"/>
            <p:cNvSpPr/>
            <p:nvPr/>
          </p:nvSpPr>
          <p:spPr>
            <a:xfrm>
              <a:off x="1977546" y="749671"/>
              <a:ext cx="28422" cy="24052"/>
            </a:xfrm>
            <a:custGeom>
              <a:rect b="b" l="l" r="r" t="t"/>
              <a:pathLst>
                <a:path extrusionOk="0" h="798" w="943">
                  <a:moveTo>
                    <a:pt x="160" y="0"/>
                  </a:moveTo>
                  <a:cubicBezTo>
                    <a:pt x="56" y="83"/>
                    <a:pt x="0" y="208"/>
                    <a:pt x="0" y="347"/>
                  </a:cubicBezTo>
                  <a:cubicBezTo>
                    <a:pt x="7" y="596"/>
                    <a:pt x="215" y="797"/>
                    <a:pt x="471" y="797"/>
                  </a:cubicBezTo>
                  <a:cubicBezTo>
                    <a:pt x="721" y="797"/>
                    <a:pt x="936" y="596"/>
                    <a:pt x="943" y="347"/>
                  </a:cubicBezTo>
                  <a:cubicBezTo>
                    <a:pt x="943" y="208"/>
                    <a:pt x="880" y="83"/>
                    <a:pt x="783" y="0"/>
                  </a:cubicBezTo>
                  <a:cubicBezTo>
                    <a:pt x="693" y="76"/>
                    <a:pt x="582" y="115"/>
                    <a:pt x="471" y="115"/>
                  </a:cubicBezTo>
                  <a:cubicBezTo>
                    <a:pt x="361" y="115"/>
                    <a:pt x="250" y="76"/>
                    <a:pt x="16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4"/>
            <p:cNvSpPr/>
            <p:nvPr/>
          </p:nvSpPr>
          <p:spPr>
            <a:xfrm>
              <a:off x="2088885" y="746325"/>
              <a:ext cx="33787" cy="28663"/>
            </a:xfrm>
            <a:custGeom>
              <a:rect b="b" l="l" r="r" t="t"/>
              <a:pathLst>
                <a:path extrusionOk="0" h="951" w="1121">
                  <a:moveTo>
                    <a:pt x="638" y="0"/>
                  </a:moveTo>
                  <a:cubicBezTo>
                    <a:pt x="215" y="0"/>
                    <a:pt x="0" y="520"/>
                    <a:pt x="312" y="818"/>
                  </a:cubicBezTo>
                  <a:cubicBezTo>
                    <a:pt x="408" y="909"/>
                    <a:pt x="523" y="950"/>
                    <a:pt x="636" y="950"/>
                  </a:cubicBezTo>
                  <a:cubicBezTo>
                    <a:pt x="884" y="950"/>
                    <a:pt x="1121" y="755"/>
                    <a:pt x="1116" y="465"/>
                  </a:cubicBezTo>
                  <a:cubicBezTo>
                    <a:pt x="1109" y="201"/>
                    <a:pt x="894" y="0"/>
                    <a:pt x="63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4"/>
            <p:cNvSpPr/>
            <p:nvPr/>
          </p:nvSpPr>
          <p:spPr>
            <a:xfrm>
              <a:off x="2093889" y="749882"/>
              <a:ext cx="28663" cy="24655"/>
            </a:xfrm>
            <a:custGeom>
              <a:rect b="b" l="l" r="r" t="t"/>
              <a:pathLst>
                <a:path extrusionOk="0" h="818" w="951">
                  <a:moveTo>
                    <a:pt x="160" y="0"/>
                  </a:moveTo>
                  <a:cubicBezTo>
                    <a:pt x="63" y="83"/>
                    <a:pt x="1" y="208"/>
                    <a:pt x="1" y="347"/>
                  </a:cubicBezTo>
                  <a:cubicBezTo>
                    <a:pt x="1" y="610"/>
                    <a:pt x="208" y="818"/>
                    <a:pt x="472" y="818"/>
                  </a:cubicBezTo>
                  <a:cubicBezTo>
                    <a:pt x="735" y="818"/>
                    <a:pt x="943" y="610"/>
                    <a:pt x="950" y="347"/>
                  </a:cubicBezTo>
                  <a:cubicBezTo>
                    <a:pt x="943" y="208"/>
                    <a:pt x="888" y="83"/>
                    <a:pt x="784" y="0"/>
                  </a:cubicBezTo>
                  <a:cubicBezTo>
                    <a:pt x="694" y="76"/>
                    <a:pt x="583" y="115"/>
                    <a:pt x="472" y="115"/>
                  </a:cubicBezTo>
                  <a:cubicBezTo>
                    <a:pt x="361" y="115"/>
                    <a:pt x="250" y="76"/>
                    <a:pt x="16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4"/>
            <p:cNvSpPr/>
            <p:nvPr/>
          </p:nvSpPr>
          <p:spPr>
            <a:xfrm>
              <a:off x="2116464" y="758020"/>
              <a:ext cx="3557" cy="6510"/>
            </a:xfrm>
            <a:custGeom>
              <a:rect b="b" l="l" r="r" t="t"/>
              <a:pathLst>
                <a:path extrusionOk="0" h="216" w="118">
                  <a:moveTo>
                    <a:pt x="55" y="0"/>
                  </a:moveTo>
                  <a:cubicBezTo>
                    <a:pt x="21" y="0"/>
                    <a:pt x="0" y="49"/>
                    <a:pt x="0" y="111"/>
                  </a:cubicBezTo>
                  <a:cubicBezTo>
                    <a:pt x="0" y="167"/>
                    <a:pt x="21" y="215"/>
                    <a:pt x="55" y="215"/>
                  </a:cubicBezTo>
                  <a:cubicBezTo>
                    <a:pt x="90" y="215"/>
                    <a:pt x="118" y="167"/>
                    <a:pt x="118" y="111"/>
                  </a:cubicBezTo>
                  <a:cubicBezTo>
                    <a:pt x="118" y="49"/>
                    <a:pt x="90" y="0"/>
                    <a:pt x="5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4"/>
            <p:cNvSpPr/>
            <p:nvPr/>
          </p:nvSpPr>
          <p:spPr>
            <a:xfrm>
              <a:off x="1979203" y="756965"/>
              <a:ext cx="3587" cy="6510"/>
            </a:xfrm>
            <a:custGeom>
              <a:rect b="b" l="l" r="r" t="t"/>
              <a:pathLst>
                <a:path extrusionOk="0" h="216" w="119">
                  <a:moveTo>
                    <a:pt x="63" y="1"/>
                  </a:moveTo>
                  <a:cubicBezTo>
                    <a:pt x="28" y="1"/>
                    <a:pt x="1" y="49"/>
                    <a:pt x="1" y="112"/>
                  </a:cubicBezTo>
                  <a:cubicBezTo>
                    <a:pt x="1" y="167"/>
                    <a:pt x="28" y="216"/>
                    <a:pt x="63" y="216"/>
                  </a:cubicBezTo>
                  <a:cubicBezTo>
                    <a:pt x="91" y="216"/>
                    <a:pt x="118" y="167"/>
                    <a:pt x="118" y="112"/>
                  </a:cubicBezTo>
                  <a:cubicBezTo>
                    <a:pt x="118" y="49"/>
                    <a:pt x="91" y="1"/>
                    <a:pt x="6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4"/>
            <p:cNvSpPr/>
            <p:nvPr/>
          </p:nvSpPr>
          <p:spPr>
            <a:xfrm>
              <a:off x="2040208" y="990465"/>
              <a:ext cx="69804" cy="15763"/>
            </a:xfrm>
            <a:custGeom>
              <a:rect b="b" l="l" r="r" t="t"/>
              <a:pathLst>
                <a:path extrusionOk="0" h="523" w="2316">
                  <a:moveTo>
                    <a:pt x="1016" y="0"/>
                  </a:moveTo>
                  <a:cubicBezTo>
                    <a:pt x="447" y="0"/>
                    <a:pt x="0" y="99"/>
                    <a:pt x="0" y="99"/>
                  </a:cubicBezTo>
                  <a:cubicBezTo>
                    <a:pt x="92" y="89"/>
                    <a:pt x="185" y="84"/>
                    <a:pt x="278" y="84"/>
                  </a:cubicBezTo>
                  <a:cubicBezTo>
                    <a:pt x="1168" y="84"/>
                    <a:pt x="2038" y="522"/>
                    <a:pt x="2038" y="522"/>
                  </a:cubicBezTo>
                  <a:cubicBezTo>
                    <a:pt x="2197" y="522"/>
                    <a:pt x="2315" y="370"/>
                    <a:pt x="2274" y="210"/>
                  </a:cubicBezTo>
                  <a:cubicBezTo>
                    <a:pt x="1867" y="48"/>
                    <a:pt x="1412" y="0"/>
                    <a:pt x="101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4"/>
            <p:cNvSpPr/>
            <p:nvPr/>
          </p:nvSpPr>
          <p:spPr>
            <a:xfrm>
              <a:off x="2065466" y="994684"/>
              <a:ext cx="43492" cy="27819"/>
            </a:xfrm>
            <a:custGeom>
              <a:rect b="b" l="l" r="r" t="t"/>
              <a:pathLst>
                <a:path extrusionOk="0" h="923" w="1443">
                  <a:moveTo>
                    <a:pt x="1" y="1"/>
                  </a:moveTo>
                  <a:cubicBezTo>
                    <a:pt x="1" y="1"/>
                    <a:pt x="1318" y="285"/>
                    <a:pt x="708" y="923"/>
                  </a:cubicBezTo>
                  <a:lnTo>
                    <a:pt x="1061" y="833"/>
                  </a:lnTo>
                  <a:lnTo>
                    <a:pt x="1443" y="264"/>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4"/>
            <p:cNvSpPr/>
            <p:nvPr/>
          </p:nvSpPr>
          <p:spPr>
            <a:xfrm>
              <a:off x="2094944" y="968793"/>
              <a:ext cx="30713" cy="35113"/>
            </a:xfrm>
            <a:custGeom>
              <a:rect b="b" l="l" r="r" t="t"/>
              <a:pathLst>
                <a:path extrusionOk="0" h="1165" w="1019">
                  <a:moveTo>
                    <a:pt x="1019" y="1"/>
                  </a:moveTo>
                  <a:lnTo>
                    <a:pt x="1019" y="1"/>
                  </a:lnTo>
                  <a:cubicBezTo>
                    <a:pt x="659" y="784"/>
                    <a:pt x="0" y="798"/>
                    <a:pt x="0" y="798"/>
                  </a:cubicBezTo>
                  <a:lnTo>
                    <a:pt x="111" y="1165"/>
                  </a:lnTo>
                  <a:lnTo>
                    <a:pt x="915" y="798"/>
                  </a:lnTo>
                  <a:lnTo>
                    <a:pt x="101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4"/>
            <p:cNvSpPr/>
            <p:nvPr/>
          </p:nvSpPr>
          <p:spPr>
            <a:xfrm>
              <a:off x="1930526" y="797896"/>
              <a:ext cx="42859" cy="73602"/>
            </a:xfrm>
            <a:custGeom>
              <a:rect b="b" l="l" r="r" t="t"/>
              <a:pathLst>
                <a:path extrusionOk="0" h="2442" w="1422">
                  <a:moveTo>
                    <a:pt x="460" y="0"/>
                  </a:moveTo>
                  <a:cubicBezTo>
                    <a:pt x="438" y="0"/>
                    <a:pt x="417" y="3"/>
                    <a:pt x="396" y="8"/>
                  </a:cubicBezTo>
                  <a:cubicBezTo>
                    <a:pt x="98" y="84"/>
                    <a:pt x="1" y="687"/>
                    <a:pt x="174" y="1360"/>
                  </a:cubicBezTo>
                  <a:cubicBezTo>
                    <a:pt x="335" y="1990"/>
                    <a:pt x="675" y="2442"/>
                    <a:pt x="962" y="2442"/>
                  </a:cubicBezTo>
                  <a:cubicBezTo>
                    <a:pt x="984" y="2442"/>
                    <a:pt x="1005" y="2439"/>
                    <a:pt x="1026" y="2434"/>
                  </a:cubicBezTo>
                  <a:cubicBezTo>
                    <a:pt x="1324" y="2358"/>
                    <a:pt x="1422" y="1755"/>
                    <a:pt x="1248" y="1082"/>
                  </a:cubicBezTo>
                  <a:cubicBezTo>
                    <a:pt x="1087" y="457"/>
                    <a:pt x="746" y="0"/>
                    <a:pt x="46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4"/>
            <p:cNvSpPr/>
            <p:nvPr/>
          </p:nvSpPr>
          <p:spPr>
            <a:xfrm>
              <a:off x="2124391" y="797896"/>
              <a:ext cx="42648" cy="73602"/>
            </a:xfrm>
            <a:custGeom>
              <a:rect b="b" l="l" r="r" t="t"/>
              <a:pathLst>
                <a:path extrusionOk="0" h="2442" w="1415">
                  <a:moveTo>
                    <a:pt x="955" y="0"/>
                  </a:moveTo>
                  <a:cubicBezTo>
                    <a:pt x="670" y="0"/>
                    <a:pt x="335" y="457"/>
                    <a:pt x="174" y="1082"/>
                  </a:cubicBezTo>
                  <a:cubicBezTo>
                    <a:pt x="0" y="1755"/>
                    <a:pt x="97" y="2358"/>
                    <a:pt x="395" y="2434"/>
                  </a:cubicBezTo>
                  <a:cubicBezTo>
                    <a:pt x="416" y="2439"/>
                    <a:pt x="437" y="2442"/>
                    <a:pt x="458" y="2442"/>
                  </a:cubicBezTo>
                  <a:cubicBezTo>
                    <a:pt x="739" y="2442"/>
                    <a:pt x="1080" y="1985"/>
                    <a:pt x="1241" y="1360"/>
                  </a:cubicBezTo>
                  <a:cubicBezTo>
                    <a:pt x="1414" y="687"/>
                    <a:pt x="1317" y="84"/>
                    <a:pt x="1019" y="8"/>
                  </a:cubicBezTo>
                  <a:cubicBezTo>
                    <a:pt x="998" y="3"/>
                    <a:pt x="977"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24" name="Google Shape;2624;p4"/>
          <p:cNvSpPr/>
          <p:nvPr/>
        </p:nvSpPr>
        <p:spPr>
          <a:xfrm>
            <a:off x="547279" y="2867801"/>
            <a:ext cx="632999" cy="2275697"/>
          </a:xfrm>
          <a:custGeom>
            <a:rect b="b" l="l" r="r" t="t"/>
            <a:pathLst>
              <a:path extrusionOk="0" h="148787" w="41386">
                <a:moveTo>
                  <a:pt x="1" y="1"/>
                </a:moveTo>
                <a:cubicBezTo>
                  <a:pt x="14651" y="42961"/>
                  <a:pt x="22298" y="87965"/>
                  <a:pt x="22707" y="133377"/>
                </a:cubicBezTo>
                <a:cubicBezTo>
                  <a:pt x="17103" y="139156"/>
                  <a:pt x="21189" y="148787"/>
                  <a:pt x="29244" y="148787"/>
                </a:cubicBezTo>
                <a:cubicBezTo>
                  <a:pt x="37299" y="148787"/>
                  <a:pt x="41385" y="139156"/>
                  <a:pt x="35782" y="133377"/>
                </a:cubicBezTo>
                <a:lnTo>
                  <a:pt x="35782" y="133319"/>
                </a:lnTo>
                <a:cubicBezTo>
                  <a:pt x="31112" y="87265"/>
                  <a:pt x="19029" y="4226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4"/>
          <p:cNvSpPr/>
          <p:nvPr/>
        </p:nvSpPr>
        <p:spPr>
          <a:xfrm>
            <a:off x="961610" y="2363364"/>
            <a:ext cx="779403" cy="2780126"/>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4"/>
          <p:cNvSpPr/>
          <p:nvPr/>
        </p:nvSpPr>
        <p:spPr>
          <a:xfrm>
            <a:off x="1657312" y="2867801"/>
            <a:ext cx="632984" cy="2275697"/>
          </a:xfrm>
          <a:custGeom>
            <a:rect b="b" l="l" r="r" t="t"/>
            <a:pathLst>
              <a:path extrusionOk="0" h="148787" w="41385">
                <a:moveTo>
                  <a:pt x="0" y="1"/>
                </a:moveTo>
                <a:lnTo>
                  <a:pt x="0" y="1"/>
                </a:lnTo>
                <a:cubicBezTo>
                  <a:pt x="14651" y="42961"/>
                  <a:pt x="22298" y="87965"/>
                  <a:pt x="22706" y="133377"/>
                </a:cubicBezTo>
                <a:cubicBezTo>
                  <a:pt x="17103" y="139156"/>
                  <a:pt x="21189" y="148787"/>
                  <a:pt x="29244" y="148787"/>
                </a:cubicBezTo>
                <a:cubicBezTo>
                  <a:pt x="37241" y="148787"/>
                  <a:pt x="41385" y="139156"/>
                  <a:pt x="35781" y="133377"/>
                </a:cubicBezTo>
                <a:lnTo>
                  <a:pt x="35781" y="133319"/>
                </a:lnTo>
                <a:cubicBezTo>
                  <a:pt x="31112" y="87265"/>
                  <a:pt x="19029" y="4226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6" name="Shape 2306"/>
        <p:cNvGrpSpPr/>
        <p:nvPr/>
      </p:nvGrpSpPr>
      <p:grpSpPr>
        <a:xfrm>
          <a:off x="0" y="0"/>
          <a:ext cx="0" cy="0"/>
          <a:chOff x="0" y="0"/>
          <a:chExt cx="0" cy="0"/>
        </a:xfrm>
      </p:grpSpPr>
      <p:sp>
        <p:nvSpPr>
          <p:cNvPr id="2307" name="Google Shape;2307;p2"/>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sz="3100">
                <a:latin typeface="Arial"/>
                <a:ea typeface="Arial"/>
                <a:cs typeface="Arial"/>
                <a:sym typeface="Arial"/>
              </a:rPr>
              <a:t>PROBLEM STATEMENT</a:t>
            </a:r>
            <a:endParaRPr sz="3100">
              <a:latin typeface="Arial"/>
              <a:ea typeface="Arial"/>
              <a:cs typeface="Arial"/>
              <a:sym typeface="Arial"/>
            </a:endParaRPr>
          </a:p>
        </p:txBody>
      </p:sp>
      <p:sp>
        <p:nvSpPr>
          <p:cNvPr id="2308" name="Google Shape;2308;p2"/>
          <p:cNvSpPr txBox="1"/>
          <p:nvPr/>
        </p:nvSpPr>
        <p:spPr>
          <a:xfrm>
            <a:off x="685750" y="1279325"/>
            <a:ext cx="7704000" cy="2932200"/>
          </a:xfrm>
          <a:prstGeom prst="rect">
            <a:avLst/>
          </a:prstGeom>
          <a:noFill/>
          <a:ln>
            <a:noFill/>
          </a:ln>
        </p:spPr>
        <p:txBody>
          <a:bodyPr anchorCtr="0" anchor="t" bIns="91425" lIns="91425" spcFirstLastPara="1" rIns="0" wrap="square" tIns="91425">
            <a:noAutofit/>
          </a:bodyPr>
          <a:lstStyle/>
          <a:p>
            <a:pPr indent="-323850" lvl="0" marL="457200" marR="0" rtl="0" algn="l">
              <a:lnSpc>
                <a:spcPct val="100000"/>
              </a:lnSpc>
              <a:spcBef>
                <a:spcPts val="0"/>
              </a:spcBef>
              <a:spcAft>
                <a:spcPts val="0"/>
              </a:spcAft>
              <a:buClr>
                <a:srgbClr val="000000"/>
              </a:buClr>
              <a:buSzPts val="1500"/>
              <a:buFont typeface="Arial"/>
              <a:buChar char="●"/>
            </a:pPr>
            <a:r>
              <a:rPr b="1" i="0" lang="en" sz="1500" u="none" cap="none" strike="noStrike">
                <a:solidFill>
                  <a:srgbClr val="000000"/>
                </a:solidFill>
                <a:latin typeface="Arial"/>
                <a:ea typeface="Arial"/>
                <a:cs typeface="Arial"/>
                <a:sym typeface="Arial"/>
              </a:rPr>
              <a:t>Hair diseases are common yet often go unnoticed until they progress, causing discomfort, hair loss, and psychological distress.</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500" u="none" cap="none" strike="noStrike">
              <a:solidFill>
                <a:srgbClr val="000000"/>
              </a:solidFill>
              <a:latin typeface="Arial"/>
              <a:ea typeface="Arial"/>
              <a:cs typeface="Arial"/>
              <a:sym typeface="Arial"/>
            </a:endParaRPr>
          </a:p>
          <a:p>
            <a:pPr indent="-323850" lvl="0" marL="457200" marR="0" rtl="0" algn="l">
              <a:lnSpc>
                <a:spcPct val="100000"/>
              </a:lnSpc>
              <a:spcBef>
                <a:spcPts val="0"/>
              </a:spcBef>
              <a:spcAft>
                <a:spcPts val="0"/>
              </a:spcAft>
              <a:buClr>
                <a:srgbClr val="000000"/>
              </a:buClr>
              <a:buSzPts val="1500"/>
              <a:buFont typeface="Arial"/>
              <a:buChar char="●"/>
            </a:pPr>
            <a:r>
              <a:rPr b="1" i="0" lang="en" sz="1500" u="none" cap="none" strike="noStrike">
                <a:solidFill>
                  <a:srgbClr val="000000"/>
                </a:solidFill>
                <a:latin typeface="Arial"/>
                <a:ea typeface="Arial"/>
                <a:cs typeface="Arial"/>
                <a:sym typeface="Arial"/>
              </a:rPr>
              <a:t>Traditional diagnosis requires professional expertise, which can be costly and time-consuming, limiting timely access to treatment.</a:t>
            </a:r>
            <a:endParaRPr b="1" i="0" sz="15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1" i="0" sz="1500" u="none" cap="none" strike="noStrike">
              <a:solidFill>
                <a:srgbClr val="000000"/>
              </a:solidFill>
              <a:latin typeface="Arial"/>
              <a:ea typeface="Arial"/>
              <a:cs typeface="Arial"/>
              <a:sym typeface="Arial"/>
            </a:endParaRPr>
          </a:p>
          <a:p>
            <a:pPr indent="-323850" lvl="0" marL="457200" marR="0" rtl="0" algn="l">
              <a:lnSpc>
                <a:spcPct val="100000"/>
              </a:lnSpc>
              <a:spcBef>
                <a:spcPts val="0"/>
              </a:spcBef>
              <a:spcAft>
                <a:spcPts val="0"/>
              </a:spcAft>
              <a:buClr>
                <a:srgbClr val="000000"/>
              </a:buClr>
              <a:buSzPts val="1500"/>
              <a:buFont typeface="Arial"/>
              <a:buChar char="●"/>
            </a:pPr>
            <a:r>
              <a:rPr b="1" i="0" lang="en" sz="1500" u="none" cap="none" strike="noStrike">
                <a:solidFill>
                  <a:srgbClr val="000000"/>
                </a:solidFill>
                <a:latin typeface="Arial"/>
                <a:ea typeface="Arial"/>
                <a:cs typeface="Arial"/>
                <a:sym typeface="Arial"/>
              </a:rPr>
              <a:t>Many individuals lack awareness and resources for early detection and appropriate care, leading to untreated conditions.</a:t>
            </a:r>
            <a:endParaRPr b="1" i="0" sz="15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1" i="0" sz="1500" u="none" cap="none" strike="noStrike">
              <a:solidFill>
                <a:srgbClr val="000000"/>
              </a:solidFill>
              <a:latin typeface="Arial"/>
              <a:ea typeface="Arial"/>
              <a:cs typeface="Arial"/>
              <a:sym typeface="Arial"/>
            </a:endParaRPr>
          </a:p>
          <a:p>
            <a:pPr indent="-323850" lvl="0" marL="457200" marR="0" rtl="0" algn="l">
              <a:lnSpc>
                <a:spcPct val="100000"/>
              </a:lnSpc>
              <a:spcBef>
                <a:spcPts val="0"/>
              </a:spcBef>
              <a:spcAft>
                <a:spcPts val="0"/>
              </a:spcAft>
              <a:buClr>
                <a:srgbClr val="000000"/>
              </a:buClr>
              <a:buSzPts val="1500"/>
              <a:buFont typeface="Arial"/>
              <a:buChar char="●"/>
            </a:pPr>
            <a:r>
              <a:rPr b="1" i="0" lang="en" sz="1500" u="none" cap="none" strike="noStrike">
                <a:solidFill>
                  <a:srgbClr val="000000"/>
                </a:solidFill>
                <a:latin typeface="Arial"/>
                <a:ea typeface="Arial"/>
                <a:cs typeface="Arial"/>
                <a:sym typeface="Arial"/>
              </a:rPr>
              <a:t>This project addresses these issues by developing an automated hair disease detection tool that uses deep learning to provide quick, accurate diagnosis and treatment recommendations, enabling accessible and proactive hair health management.</a:t>
            </a:r>
            <a:endParaRPr b="1" i="0" sz="1500" u="none" cap="none" strike="noStrike">
              <a:solidFill>
                <a:srgbClr val="000000"/>
              </a:solidFill>
              <a:latin typeface="Arial"/>
              <a:ea typeface="Arial"/>
              <a:cs typeface="Arial"/>
              <a:sym typeface="Arial"/>
            </a:endParaRPr>
          </a:p>
        </p:txBody>
      </p:sp>
      <p:grpSp>
        <p:nvGrpSpPr>
          <p:cNvPr id="2309" name="Google Shape;2309;p2"/>
          <p:cNvGrpSpPr/>
          <p:nvPr/>
        </p:nvGrpSpPr>
        <p:grpSpPr>
          <a:xfrm>
            <a:off x="6643800" y="3956618"/>
            <a:ext cx="2431975" cy="649817"/>
            <a:chOff x="5334345" y="2349268"/>
            <a:chExt cx="2431975" cy="649817"/>
          </a:xfrm>
        </p:grpSpPr>
        <p:sp>
          <p:nvSpPr>
            <p:cNvPr id="2310" name="Google Shape;2310;p2"/>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2"/>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2"/>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2"/>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2"/>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2"/>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2"/>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2"/>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2"/>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2"/>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3" name="Shape 2323"/>
        <p:cNvGrpSpPr/>
        <p:nvPr/>
      </p:nvGrpSpPr>
      <p:grpSpPr>
        <a:xfrm>
          <a:off x="0" y="0"/>
          <a:ext cx="0" cy="0"/>
          <a:chOff x="0" y="0"/>
          <a:chExt cx="0" cy="0"/>
        </a:xfrm>
      </p:grpSpPr>
      <p:sp>
        <p:nvSpPr>
          <p:cNvPr id="2324" name="Google Shape;2324;g305c81551a7_0_0"/>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sz="3100">
                <a:latin typeface="Arial"/>
                <a:ea typeface="Arial"/>
                <a:cs typeface="Arial"/>
                <a:sym typeface="Arial"/>
              </a:rPr>
              <a:t>Literature review</a:t>
            </a:r>
            <a:endParaRPr sz="3100">
              <a:latin typeface="Arial"/>
              <a:ea typeface="Arial"/>
              <a:cs typeface="Arial"/>
              <a:sym typeface="Arial"/>
            </a:endParaRPr>
          </a:p>
        </p:txBody>
      </p:sp>
      <p:graphicFrame>
        <p:nvGraphicFramePr>
          <p:cNvPr id="2325" name="Google Shape;2325;g305c81551a7_0_0"/>
          <p:cNvGraphicFramePr/>
          <p:nvPr/>
        </p:nvGraphicFramePr>
        <p:xfrm>
          <a:off x="724525" y="1202425"/>
          <a:ext cx="3000000" cy="3000000"/>
        </p:xfrm>
        <a:graphic>
          <a:graphicData uri="http://schemas.openxmlformats.org/drawingml/2006/table">
            <a:tbl>
              <a:tblPr>
                <a:noFill/>
                <a:tableStyleId>{4127C8A9-B235-4923-87A0-E86193477B6F}</a:tableStyleId>
              </a:tblPr>
              <a:tblGrid>
                <a:gridCol w="1392450"/>
                <a:gridCol w="1628550"/>
                <a:gridCol w="1628550"/>
                <a:gridCol w="1628550"/>
                <a:gridCol w="1628550"/>
              </a:tblGrid>
              <a:tr h="355525">
                <a:tc>
                  <a:txBody>
                    <a:bodyPr/>
                    <a:lstStyle/>
                    <a:p>
                      <a:pPr indent="0" lvl="0" marL="0" marR="0" rtl="0" algn="ctr">
                        <a:lnSpc>
                          <a:spcPct val="100000"/>
                        </a:lnSpc>
                        <a:spcBef>
                          <a:spcPts val="0"/>
                        </a:spcBef>
                        <a:spcAft>
                          <a:spcPts val="0"/>
                        </a:spcAft>
                        <a:buClr>
                          <a:srgbClr val="000000"/>
                        </a:buClr>
                        <a:buSzPts val="1500"/>
                        <a:buFont typeface="Arial"/>
                        <a:buNone/>
                      </a:pPr>
                      <a:r>
                        <a:rPr b="1" lang="en" sz="1500" u="none" cap="none" strike="noStrike"/>
                        <a:t>Title</a:t>
                      </a:r>
                      <a:endParaRPr b="1" sz="1500" u="none" cap="none" strike="noStrike"/>
                    </a:p>
                  </a:txBody>
                  <a:tcPr marT="91425" marB="91425" marR="91425" marL="91425">
                    <a:solidFill>
                      <a:schemeClr val="accen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b="1" lang="en" sz="1500" u="none" cap="none" strike="noStrike"/>
                        <a:t>Authors</a:t>
                      </a:r>
                      <a:endParaRPr b="1" sz="1500" u="none" cap="none" strike="noStrike"/>
                    </a:p>
                  </a:txBody>
                  <a:tcPr marT="91425" marB="91425" marR="91425" marL="91425">
                    <a:solidFill>
                      <a:schemeClr val="accen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b="1" lang="en" sz="1500" u="none" cap="none" strike="noStrike"/>
                        <a:t>Published Year</a:t>
                      </a:r>
                      <a:endParaRPr b="1" sz="1500" u="none" cap="none" strike="noStrike"/>
                    </a:p>
                  </a:txBody>
                  <a:tcPr marT="91425" marB="91425" marR="91425" marL="91425">
                    <a:solidFill>
                      <a:schemeClr val="accen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b="1" lang="en" sz="1500" u="none" cap="none" strike="noStrike"/>
                        <a:t>Publisher</a:t>
                      </a:r>
                      <a:endParaRPr b="1" sz="1500" u="none" cap="none" strike="noStrike"/>
                    </a:p>
                  </a:txBody>
                  <a:tcPr marT="91425" marB="91425" marR="91425" marL="91425">
                    <a:solidFill>
                      <a:schemeClr val="accen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b="1" lang="en" sz="1500" u="none" cap="none" strike="noStrike"/>
                        <a:t>Algorithm Used</a:t>
                      </a:r>
                      <a:endParaRPr b="1" sz="1500" u="none" cap="none" strike="noStrike"/>
                    </a:p>
                  </a:txBody>
                  <a:tcPr marT="91425" marB="91425" marR="91425" marL="91425">
                    <a:solidFill>
                      <a:schemeClr val="accent2"/>
                    </a:solidFill>
                  </a:tcPr>
                </a:tc>
              </a:tr>
              <a:tr h="1462700">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Hair &amp; Scalp Disease Detection Using Deep Learning &amp; Image Processing</a:t>
                      </a:r>
                      <a:endParaRPr sz="11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Er. Rajeshwari Suryawanshi, Aishwarya Wanjari, Megha Mahajan, Tanaya Kachewar, Vedanti Khobragade</a:t>
                      </a:r>
                      <a:endParaRPr sz="11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April 2024</a:t>
                      </a:r>
                      <a:endParaRPr sz="11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Journal of Emerging Technologies and Innovative Research (JETIR), Volume 11, Issue 4</a:t>
                      </a:r>
                      <a:endParaRPr sz="11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VGG architecture with transfer learning (CNN)</a:t>
                      </a:r>
                      <a:endParaRPr sz="1100" u="none" cap="none" strike="noStrike"/>
                    </a:p>
                  </a:txBody>
                  <a:tcPr marT="91425" marB="91425" marR="91425" marL="91425">
                    <a:solidFill>
                      <a:schemeClr val="accent1"/>
                    </a:solidFill>
                  </a:tcPr>
                </a:tc>
              </a:tr>
              <a:tr h="1132400">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Hair and Scalp Disease Detection Using Machine Learning and Image Processing</a:t>
                      </a:r>
                      <a:endParaRPr sz="11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Mrinmoy Roy, Anica Tasnim Protity</a:t>
                      </a:r>
                      <a:endParaRPr sz="11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January 2023</a:t>
                      </a:r>
                      <a:endParaRPr sz="11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European Journal of Information Technologies and Computer Science, Vol 3, Issue 1</a:t>
                      </a:r>
                      <a:endParaRPr sz="11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2D Convolutional Neural Network (CNN)</a:t>
                      </a:r>
                      <a:endParaRPr sz="1100" u="none" cap="none" strike="noStrike"/>
                    </a:p>
                  </a:txBody>
                  <a:tcPr marT="91425" marB="91425" marR="91425" marL="91425">
                    <a:solidFill>
                      <a:schemeClr val="accent1"/>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9" name="Shape 2329"/>
        <p:cNvGrpSpPr/>
        <p:nvPr/>
      </p:nvGrpSpPr>
      <p:grpSpPr>
        <a:xfrm>
          <a:off x="0" y="0"/>
          <a:ext cx="0" cy="0"/>
          <a:chOff x="0" y="0"/>
          <a:chExt cx="0" cy="0"/>
        </a:xfrm>
      </p:grpSpPr>
      <p:sp>
        <p:nvSpPr>
          <p:cNvPr id="2330" name="Google Shape;2330;g2ee8f398a39_0_47"/>
          <p:cNvSpPr txBox="1"/>
          <p:nvPr/>
        </p:nvSpPr>
        <p:spPr>
          <a:xfrm>
            <a:off x="682800" y="1355650"/>
            <a:ext cx="7496100" cy="30504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Clr>
                <a:schemeClr val="dk2"/>
              </a:buClr>
              <a:buSzPts val="1600"/>
              <a:buFont typeface="Arial"/>
              <a:buChar char="●"/>
            </a:pPr>
            <a:r>
              <a:rPr b="1" i="0" lang="en" sz="1600" u="none" cap="none" strike="noStrike">
                <a:solidFill>
                  <a:schemeClr val="dk2"/>
                </a:solidFill>
                <a:latin typeface="Arial"/>
                <a:ea typeface="Arial"/>
                <a:cs typeface="Arial"/>
                <a:sym typeface="Arial"/>
              </a:rPr>
              <a:t>Limited Accuracy: </a:t>
            </a:r>
            <a:r>
              <a:rPr b="0" i="0" lang="en" sz="1600" u="none" cap="none" strike="noStrike">
                <a:solidFill>
                  <a:srgbClr val="000000"/>
                </a:solidFill>
                <a:latin typeface="Arial"/>
                <a:ea typeface="Arial"/>
                <a:cs typeface="Arial"/>
                <a:sym typeface="Arial"/>
              </a:rPr>
              <a:t>struggle to accurately diagnose hair diseases due to subjective interpretation and variability in visual presentation.</a:t>
            </a:r>
            <a:endParaRPr b="0" i="0" sz="16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1" i="0" lang="en" sz="1600" u="none" cap="none" strike="noStrike">
                <a:solidFill>
                  <a:schemeClr val="dk2"/>
                </a:solidFill>
                <a:latin typeface="Arial"/>
                <a:ea typeface="Arial"/>
                <a:cs typeface="Arial"/>
                <a:sym typeface="Arial"/>
              </a:rPr>
              <a:t>Manual Effort: </a:t>
            </a:r>
            <a:r>
              <a:rPr b="0" i="0" lang="en" sz="1600" u="none" cap="none" strike="noStrike">
                <a:solidFill>
                  <a:srgbClr val="000000"/>
                </a:solidFill>
                <a:latin typeface="Arial"/>
                <a:ea typeface="Arial"/>
                <a:cs typeface="Arial"/>
                <a:sym typeface="Arial"/>
              </a:rPr>
              <a:t>Often rely on human inspection, making the process time-consuming and error-prone.</a:t>
            </a:r>
            <a:r>
              <a:rPr b="1" i="0" lang="en" sz="1600" u="none" cap="none" strike="noStrike">
                <a:solidFill>
                  <a:srgbClr val="000000"/>
                </a:solidFill>
                <a:latin typeface="Arial"/>
                <a:ea typeface="Arial"/>
                <a:cs typeface="Arial"/>
                <a:sym typeface="Arial"/>
              </a:rPr>
              <a:t> </a:t>
            </a:r>
            <a:endParaRPr b="1" i="0" sz="16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1" i="0" lang="en" sz="1600" u="none" cap="none" strike="noStrike">
                <a:solidFill>
                  <a:schemeClr val="dk2"/>
                </a:solidFill>
                <a:latin typeface="Arial"/>
                <a:ea typeface="Arial"/>
                <a:cs typeface="Arial"/>
                <a:sym typeface="Arial"/>
              </a:rPr>
              <a:t>No Real-Time Analysis:</a:t>
            </a:r>
            <a:r>
              <a:rPr b="0" i="0" lang="en" sz="1600" u="none" cap="none" strike="noStrike">
                <a:solidFill>
                  <a:schemeClr val="dk2"/>
                </a:solidFill>
                <a:latin typeface="Arial"/>
                <a:ea typeface="Arial"/>
                <a:cs typeface="Arial"/>
                <a:sym typeface="Arial"/>
              </a:rPr>
              <a:t> </a:t>
            </a:r>
            <a:r>
              <a:rPr b="0" i="0" lang="en" sz="1600" u="none" cap="none" strike="noStrike">
                <a:solidFill>
                  <a:srgbClr val="000000"/>
                </a:solidFill>
                <a:latin typeface="Arial"/>
                <a:ea typeface="Arial"/>
                <a:cs typeface="Arial"/>
                <a:sym typeface="Arial"/>
              </a:rPr>
              <a:t>Many systems can’t provide instant results after uploading an image.</a:t>
            </a:r>
            <a:r>
              <a:rPr b="0" i="0" lang="en" sz="1600" u="none" cap="none" strike="noStrike">
                <a:solidFill>
                  <a:schemeClr val="dk2"/>
                </a:solidFill>
                <a:latin typeface="Arial"/>
                <a:ea typeface="Arial"/>
                <a:cs typeface="Arial"/>
                <a:sym typeface="Arial"/>
              </a:rPr>
              <a:t> </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2"/>
              </a:solidFill>
              <a:latin typeface="Arial"/>
              <a:ea typeface="Arial"/>
              <a:cs typeface="Arial"/>
              <a:sym typeface="Arial"/>
            </a:endParaRPr>
          </a:p>
        </p:txBody>
      </p:sp>
      <p:sp>
        <p:nvSpPr>
          <p:cNvPr id="2331" name="Google Shape;2331;g2ee8f398a39_0_47"/>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sz="3100">
                <a:latin typeface="Arial"/>
                <a:ea typeface="Arial"/>
                <a:cs typeface="Arial"/>
                <a:sym typeface="Arial"/>
              </a:rPr>
              <a:t>Gap Identification(Existing System)</a:t>
            </a:r>
            <a:endParaRPr sz="3100">
              <a:latin typeface="Arial"/>
              <a:ea typeface="Arial"/>
              <a:cs typeface="Arial"/>
              <a:sym typeface="Arial"/>
            </a:endParaRPr>
          </a:p>
        </p:txBody>
      </p:sp>
      <p:sp>
        <p:nvSpPr>
          <p:cNvPr id="2332" name="Google Shape;2332;g2ee8f398a39_0_47"/>
          <p:cNvSpPr/>
          <p:nvPr/>
        </p:nvSpPr>
        <p:spPr>
          <a:xfrm>
            <a:off x="8427660" y="2363364"/>
            <a:ext cx="779403" cy="2780126"/>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6" name="Shape 2336"/>
        <p:cNvGrpSpPr/>
        <p:nvPr/>
      </p:nvGrpSpPr>
      <p:grpSpPr>
        <a:xfrm>
          <a:off x="0" y="0"/>
          <a:ext cx="0" cy="0"/>
          <a:chOff x="0" y="0"/>
          <a:chExt cx="0" cy="0"/>
        </a:xfrm>
      </p:grpSpPr>
      <p:sp>
        <p:nvSpPr>
          <p:cNvPr id="2337" name="Google Shape;2337;g2ee8f398a39_0_66"/>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sz="3100">
                <a:latin typeface="Arial"/>
                <a:ea typeface="Arial"/>
                <a:cs typeface="Arial"/>
                <a:sym typeface="Arial"/>
              </a:rPr>
              <a:t>Proposed System</a:t>
            </a:r>
            <a:endParaRPr sz="3100">
              <a:latin typeface="Arial"/>
              <a:ea typeface="Arial"/>
              <a:cs typeface="Arial"/>
              <a:sym typeface="Arial"/>
            </a:endParaRPr>
          </a:p>
        </p:txBody>
      </p:sp>
      <p:sp>
        <p:nvSpPr>
          <p:cNvPr id="2338" name="Google Shape;2338;g2ee8f398a39_0_66"/>
          <p:cNvSpPr txBox="1"/>
          <p:nvPr/>
        </p:nvSpPr>
        <p:spPr>
          <a:xfrm>
            <a:off x="709400" y="1505175"/>
            <a:ext cx="7446000" cy="23424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Clr>
                <a:schemeClr val="dk2"/>
              </a:buClr>
              <a:buSzPts val="1600"/>
              <a:buFont typeface="Arial"/>
              <a:buChar char="●"/>
            </a:pPr>
            <a:r>
              <a:rPr b="1" i="0" lang="en" sz="1600" u="none" cap="none" strike="noStrike">
                <a:solidFill>
                  <a:schemeClr val="dk2"/>
                </a:solidFill>
                <a:latin typeface="Arial"/>
                <a:ea typeface="Arial"/>
                <a:cs typeface="Arial"/>
                <a:sym typeface="Arial"/>
              </a:rPr>
              <a:t>Accurate Detection: </a:t>
            </a:r>
            <a:r>
              <a:rPr b="0" i="0" lang="en" sz="1600" u="none" cap="none" strike="noStrike">
                <a:solidFill>
                  <a:srgbClr val="000000"/>
                </a:solidFill>
                <a:latin typeface="Arial"/>
                <a:ea typeface="Arial"/>
                <a:cs typeface="Arial"/>
                <a:sym typeface="Arial"/>
              </a:rPr>
              <a:t>The deep learning model accurately identifies various hair diseases, improving diagnostic precision.</a:t>
            </a:r>
            <a:endParaRPr b="0" i="0" sz="16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1" i="0" lang="en" sz="1600" u="none" cap="none" strike="noStrike">
                <a:solidFill>
                  <a:schemeClr val="dk2"/>
                </a:solidFill>
                <a:latin typeface="Arial"/>
                <a:ea typeface="Arial"/>
                <a:cs typeface="Arial"/>
                <a:sym typeface="Arial"/>
              </a:rPr>
              <a:t>Real-Time Analysis: </a:t>
            </a:r>
            <a:r>
              <a:rPr b="0" i="0" lang="en" sz="1600" u="none" cap="none" strike="noStrike">
                <a:solidFill>
                  <a:srgbClr val="000000"/>
                </a:solidFill>
                <a:latin typeface="Arial"/>
                <a:ea typeface="Arial"/>
                <a:cs typeface="Arial"/>
                <a:sym typeface="Arial"/>
              </a:rPr>
              <a:t>Users receive immediate feedback on uploaded images, facilitating prompt treatment recommendations.</a:t>
            </a:r>
            <a:endParaRPr b="0" i="0" sz="16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1" i="0" lang="en" sz="1600" u="none" cap="none" strike="noStrike">
                <a:solidFill>
                  <a:schemeClr val="dk2"/>
                </a:solidFill>
                <a:latin typeface="Arial"/>
                <a:ea typeface="Arial"/>
                <a:cs typeface="Arial"/>
                <a:sym typeface="Arial"/>
              </a:rPr>
              <a:t>Advanced Feature Extraction: </a:t>
            </a:r>
            <a:r>
              <a:rPr b="0" i="0" lang="en" sz="1600" u="none" cap="none" strike="noStrike">
                <a:solidFill>
                  <a:srgbClr val="000000"/>
                </a:solidFill>
                <a:latin typeface="Arial"/>
                <a:ea typeface="Arial"/>
                <a:cs typeface="Arial"/>
                <a:sym typeface="Arial"/>
              </a:rPr>
              <a:t>The system employs sophisticated techniques to analyze hair and scalp conditions, ensuring reliable results. </a:t>
            </a:r>
            <a:endParaRPr b="0" i="0" sz="16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2"/>
              </a:solidFill>
              <a:latin typeface="Arial"/>
              <a:ea typeface="Arial"/>
              <a:cs typeface="Arial"/>
              <a:sym typeface="Arial"/>
            </a:endParaRPr>
          </a:p>
        </p:txBody>
      </p:sp>
      <p:grpSp>
        <p:nvGrpSpPr>
          <p:cNvPr id="2339" name="Google Shape;2339;g2ee8f398a39_0_66"/>
          <p:cNvGrpSpPr/>
          <p:nvPr/>
        </p:nvGrpSpPr>
        <p:grpSpPr>
          <a:xfrm>
            <a:off x="0" y="3986518"/>
            <a:ext cx="2431975" cy="649817"/>
            <a:chOff x="5334345" y="2349268"/>
            <a:chExt cx="2431975" cy="649817"/>
          </a:xfrm>
        </p:grpSpPr>
        <p:sp>
          <p:nvSpPr>
            <p:cNvPr id="2340" name="Google Shape;2340;g2ee8f398a39_0_66"/>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g2ee8f398a39_0_66"/>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g2ee8f398a39_0_66"/>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g2ee8f398a39_0_66"/>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g2ee8f398a39_0_66"/>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g2ee8f398a39_0_66"/>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g2ee8f398a39_0_66"/>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g2ee8f398a39_0_66"/>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g2ee8f398a39_0_66"/>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g2ee8f398a39_0_66"/>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50" name="Google Shape;2350;g2ee8f398a39_0_66"/>
          <p:cNvGrpSpPr/>
          <p:nvPr/>
        </p:nvGrpSpPr>
        <p:grpSpPr>
          <a:xfrm>
            <a:off x="6712025" y="3986518"/>
            <a:ext cx="2431975" cy="649817"/>
            <a:chOff x="5334345" y="2349268"/>
            <a:chExt cx="2431975" cy="649817"/>
          </a:xfrm>
        </p:grpSpPr>
        <p:sp>
          <p:nvSpPr>
            <p:cNvPr id="2351" name="Google Shape;2351;g2ee8f398a39_0_66"/>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g2ee8f398a39_0_66"/>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g2ee8f398a39_0_66"/>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g2ee8f398a39_0_66"/>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g2ee8f398a39_0_66"/>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g2ee8f398a39_0_66"/>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g2ee8f398a39_0_66"/>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g2ee8f398a39_0_66"/>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g2ee8f398a39_0_66"/>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g2ee8f398a39_0_66"/>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61" name="Google Shape;2361;g2ee8f398a39_0_66"/>
          <p:cNvGrpSpPr/>
          <p:nvPr/>
        </p:nvGrpSpPr>
        <p:grpSpPr>
          <a:xfrm>
            <a:off x="2478500" y="3986518"/>
            <a:ext cx="2431975" cy="649817"/>
            <a:chOff x="5334345" y="2349268"/>
            <a:chExt cx="2431975" cy="649817"/>
          </a:xfrm>
        </p:grpSpPr>
        <p:sp>
          <p:nvSpPr>
            <p:cNvPr id="2362" name="Google Shape;2362;g2ee8f398a39_0_66"/>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g2ee8f398a39_0_66"/>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g2ee8f398a39_0_66"/>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g2ee8f398a39_0_66"/>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g2ee8f398a39_0_66"/>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g2ee8f398a39_0_66"/>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g2ee8f398a39_0_66"/>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g2ee8f398a39_0_66"/>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g2ee8f398a39_0_66"/>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g2ee8f398a39_0_66"/>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72" name="Google Shape;2372;g2ee8f398a39_0_66"/>
          <p:cNvGrpSpPr/>
          <p:nvPr/>
        </p:nvGrpSpPr>
        <p:grpSpPr>
          <a:xfrm>
            <a:off x="4684325" y="3986518"/>
            <a:ext cx="2431975" cy="649817"/>
            <a:chOff x="5334345" y="2349268"/>
            <a:chExt cx="2431975" cy="649817"/>
          </a:xfrm>
        </p:grpSpPr>
        <p:sp>
          <p:nvSpPr>
            <p:cNvPr id="2373" name="Google Shape;2373;g2ee8f398a39_0_66"/>
            <p:cNvSpPr/>
            <p:nvPr/>
          </p:nvSpPr>
          <p:spPr>
            <a:xfrm>
              <a:off x="53343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g2ee8f398a39_0_66"/>
            <p:cNvSpPr/>
            <p:nvPr/>
          </p:nvSpPr>
          <p:spPr>
            <a:xfrm>
              <a:off x="5584323"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g2ee8f398a39_0_66"/>
            <p:cNvSpPr/>
            <p:nvPr/>
          </p:nvSpPr>
          <p:spPr>
            <a:xfrm>
              <a:off x="5834301"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g2ee8f398a39_0_66"/>
            <p:cNvSpPr/>
            <p:nvPr/>
          </p:nvSpPr>
          <p:spPr>
            <a:xfrm>
              <a:off x="6084279"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g2ee8f398a39_0_66"/>
            <p:cNvSpPr/>
            <p:nvPr/>
          </p:nvSpPr>
          <p:spPr>
            <a:xfrm>
              <a:off x="6334257"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g2ee8f398a39_0_66"/>
            <p:cNvSpPr/>
            <p:nvPr/>
          </p:nvSpPr>
          <p:spPr>
            <a:xfrm>
              <a:off x="6584234"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g2ee8f398a39_0_66"/>
            <p:cNvSpPr/>
            <p:nvPr/>
          </p:nvSpPr>
          <p:spPr>
            <a:xfrm>
              <a:off x="6834212"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g2ee8f398a39_0_66"/>
            <p:cNvSpPr/>
            <p:nvPr/>
          </p:nvSpPr>
          <p:spPr>
            <a:xfrm>
              <a:off x="7084190"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g2ee8f398a39_0_66"/>
            <p:cNvSpPr/>
            <p:nvPr/>
          </p:nvSpPr>
          <p:spPr>
            <a:xfrm>
              <a:off x="7334168"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g2ee8f398a39_0_66"/>
            <p:cNvSpPr/>
            <p:nvPr/>
          </p:nvSpPr>
          <p:spPr>
            <a:xfrm>
              <a:off x="7584145" y="2349268"/>
              <a:ext cx="182175" cy="649817"/>
            </a:xfrm>
            <a:custGeom>
              <a:rect b="b" l="l" r="r" t="t"/>
              <a:pathLst>
                <a:path extrusionOk="0" h="181767" w="50958">
                  <a:moveTo>
                    <a:pt x="1" y="0"/>
                  </a:moveTo>
                  <a:lnTo>
                    <a:pt x="1" y="0"/>
                  </a:lnTo>
                  <a:cubicBezTo>
                    <a:pt x="18212" y="52008"/>
                    <a:pt x="28077" y="106584"/>
                    <a:pt x="29186" y="161686"/>
                  </a:cubicBezTo>
                  <a:cubicBezTo>
                    <a:pt x="20525" y="168080"/>
                    <a:pt x="25061" y="181766"/>
                    <a:pt x="35762" y="181766"/>
                  </a:cubicBezTo>
                  <a:cubicBezTo>
                    <a:pt x="35807" y="181766"/>
                    <a:pt x="35853" y="181766"/>
                    <a:pt x="35898" y="181766"/>
                  </a:cubicBezTo>
                  <a:cubicBezTo>
                    <a:pt x="46697" y="181649"/>
                    <a:pt x="50958" y="167757"/>
                    <a:pt x="42144" y="161569"/>
                  </a:cubicBezTo>
                  <a:cubicBezTo>
                    <a:pt x="36774" y="105826"/>
                    <a:pt x="22532" y="5124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6" name="Shape 2386"/>
        <p:cNvGrpSpPr/>
        <p:nvPr/>
      </p:nvGrpSpPr>
      <p:grpSpPr>
        <a:xfrm>
          <a:off x="0" y="0"/>
          <a:ext cx="0" cy="0"/>
          <a:chOff x="0" y="0"/>
          <a:chExt cx="0" cy="0"/>
        </a:xfrm>
      </p:grpSpPr>
      <p:sp>
        <p:nvSpPr>
          <p:cNvPr id="2387" name="Google Shape;2387;g315797994ec_0_174"/>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Approach</a:t>
            </a:r>
            <a:endParaRPr/>
          </a:p>
        </p:txBody>
      </p:sp>
      <p:sp>
        <p:nvSpPr>
          <p:cNvPr id="2388" name="Google Shape;2388;g315797994ec_0_174"/>
          <p:cNvSpPr txBox="1"/>
          <p:nvPr/>
        </p:nvSpPr>
        <p:spPr>
          <a:xfrm>
            <a:off x="777250" y="1196350"/>
            <a:ext cx="7536300" cy="3253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15000"/>
              </a:lnSpc>
              <a:spcBef>
                <a:spcPts val="1400"/>
              </a:spcBef>
              <a:spcAft>
                <a:spcPts val="0"/>
              </a:spcAft>
              <a:buClr>
                <a:srgbClr val="000000"/>
              </a:buClr>
              <a:buSzPts val="1100"/>
              <a:buFont typeface="Arial"/>
              <a:buChar char="●"/>
            </a:pPr>
            <a:r>
              <a:rPr b="1" i="0" lang="en" sz="1200" u="none" cap="none" strike="noStrike">
                <a:solidFill>
                  <a:srgbClr val="000000"/>
                </a:solidFill>
                <a:latin typeface="Arial"/>
                <a:ea typeface="Arial"/>
                <a:cs typeface="Arial"/>
                <a:sym typeface="Arial"/>
              </a:rPr>
              <a:t>Dataset Selection</a:t>
            </a:r>
            <a:endParaRPr b="1" i="0" sz="1100" u="none" cap="none" strike="noStrike">
              <a:solidFill>
                <a:srgbClr val="000000"/>
              </a:solidFill>
              <a:latin typeface="Arial"/>
              <a:ea typeface="Arial"/>
              <a:cs typeface="Arial"/>
              <a:sym typeface="Arial"/>
            </a:endParaRPr>
          </a:p>
          <a:p>
            <a:pPr indent="0" lvl="0" marL="457200" marR="0" rtl="0" algn="l">
              <a:lnSpc>
                <a:spcPct val="115000"/>
              </a:lnSpc>
              <a:spcBef>
                <a:spcPts val="1200"/>
              </a:spcBef>
              <a:spcAft>
                <a:spcPts val="0"/>
              </a:spcAft>
              <a:buClr>
                <a:srgbClr val="000000"/>
              </a:buClr>
              <a:buSzPts val="1200"/>
              <a:buFont typeface="Arial"/>
              <a:buNone/>
            </a:pPr>
            <a:r>
              <a:rPr b="0" i="0" lang="en" sz="1200" u="none" cap="none" strike="noStrike">
                <a:solidFill>
                  <a:srgbClr val="000000"/>
                </a:solidFill>
                <a:latin typeface="Arial"/>
                <a:ea typeface="Arial"/>
                <a:cs typeface="Arial"/>
                <a:sym typeface="Arial"/>
              </a:rPr>
              <a:t>Use the Hair Disease dataset from Kaggle for training</a:t>
            </a:r>
            <a:endParaRPr b="0" i="0" sz="1200" u="none" cap="none" strike="noStrike">
              <a:solidFill>
                <a:srgbClr val="000000"/>
              </a:solidFill>
              <a:latin typeface="Arial"/>
              <a:ea typeface="Arial"/>
              <a:cs typeface="Arial"/>
              <a:sym typeface="Arial"/>
            </a:endParaRPr>
          </a:p>
          <a:p>
            <a:pPr indent="-311150" lvl="0" marL="457200" marR="0" rtl="0" algn="l">
              <a:lnSpc>
                <a:spcPct val="115000"/>
              </a:lnSpc>
              <a:spcBef>
                <a:spcPts val="1200"/>
              </a:spcBef>
              <a:spcAft>
                <a:spcPts val="0"/>
              </a:spcAft>
              <a:buClr>
                <a:srgbClr val="000000"/>
              </a:buClr>
              <a:buSzPts val="1300"/>
              <a:buFont typeface="Arial"/>
              <a:buChar char="●"/>
            </a:pPr>
            <a:r>
              <a:rPr b="1" i="0" lang="en" sz="1200" u="none" cap="none" strike="noStrike">
                <a:solidFill>
                  <a:srgbClr val="000000"/>
                </a:solidFill>
                <a:latin typeface="Arial"/>
                <a:ea typeface="Arial"/>
                <a:cs typeface="Arial"/>
                <a:sym typeface="Arial"/>
              </a:rPr>
              <a:t>Model Selection</a:t>
            </a:r>
            <a:endParaRPr b="1" i="0" sz="1200" u="none" cap="none" strike="noStrike">
              <a:solidFill>
                <a:srgbClr val="000000"/>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           </a:t>
            </a:r>
            <a:r>
              <a:rPr b="0" i="0" lang="en" sz="1200" u="none" cap="none" strike="noStrike">
                <a:solidFill>
                  <a:srgbClr val="000000"/>
                </a:solidFill>
                <a:latin typeface="Arial"/>
                <a:ea typeface="Arial"/>
                <a:cs typeface="Arial"/>
                <a:sym typeface="Arial"/>
              </a:rPr>
              <a:t>Used 3 models: Custom CNN, VGG, Mobilenet</a:t>
            </a:r>
            <a:endParaRPr b="0" i="0" sz="1200" u="none" cap="none" strike="noStrike">
              <a:solidFill>
                <a:srgbClr val="000000"/>
              </a:solidFill>
              <a:latin typeface="Arial"/>
              <a:ea typeface="Arial"/>
              <a:cs typeface="Arial"/>
              <a:sym typeface="Arial"/>
            </a:endParaRPr>
          </a:p>
          <a:p>
            <a:pPr indent="-304800" lvl="0" marL="457200" marR="0" rtl="0" algn="l">
              <a:lnSpc>
                <a:spcPct val="115000"/>
              </a:lnSpc>
              <a:spcBef>
                <a:spcPts val="1200"/>
              </a:spcBef>
              <a:spcAft>
                <a:spcPts val="0"/>
              </a:spcAft>
              <a:buClr>
                <a:srgbClr val="000000"/>
              </a:buClr>
              <a:buSzPts val="1200"/>
              <a:buFont typeface="Arial"/>
              <a:buChar char="●"/>
            </a:pPr>
            <a:r>
              <a:rPr b="1" i="0" lang="en" sz="1200" u="none" cap="none" strike="noStrike">
                <a:solidFill>
                  <a:srgbClr val="000000"/>
                </a:solidFill>
                <a:latin typeface="Arial"/>
                <a:ea typeface="Arial"/>
                <a:cs typeface="Arial"/>
                <a:sym typeface="Arial"/>
              </a:rPr>
              <a:t>Model Training</a:t>
            </a:r>
            <a:endParaRPr b="1" i="0" sz="1200" u="none" cap="none" strike="noStrike">
              <a:solidFill>
                <a:srgbClr val="000000"/>
              </a:solidFill>
              <a:latin typeface="Arial"/>
              <a:ea typeface="Arial"/>
              <a:cs typeface="Arial"/>
              <a:sym typeface="Arial"/>
            </a:endParaRPr>
          </a:p>
          <a:p>
            <a:pPr indent="0" lvl="0" marL="457200" marR="0" rtl="0" algn="l">
              <a:lnSpc>
                <a:spcPct val="115000"/>
              </a:lnSpc>
              <a:spcBef>
                <a:spcPts val="1200"/>
              </a:spcBef>
              <a:spcAft>
                <a:spcPts val="0"/>
              </a:spcAft>
              <a:buClr>
                <a:srgbClr val="000000"/>
              </a:buClr>
              <a:buSzPts val="1200"/>
              <a:buFont typeface="Arial"/>
              <a:buNone/>
            </a:pPr>
            <a:r>
              <a:rPr b="0" i="0" lang="en" sz="1200" u="none" cap="none" strike="noStrike">
                <a:solidFill>
                  <a:srgbClr val="000000"/>
                </a:solidFill>
                <a:latin typeface="Arial"/>
                <a:ea typeface="Arial"/>
                <a:cs typeface="Arial"/>
                <a:sym typeface="Arial"/>
              </a:rPr>
              <a:t>Trained the model using selected Dataset, implemented early stoppage to avoid overfitting</a:t>
            </a:r>
            <a:endParaRPr b="0" i="0" sz="1200" u="none" cap="none" strike="noStrike">
              <a:solidFill>
                <a:srgbClr val="000000"/>
              </a:solidFill>
              <a:latin typeface="Arial"/>
              <a:ea typeface="Arial"/>
              <a:cs typeface="Arial"/>
              <a:sym typeface="Arial"/>
            </a:endParaRPr>
          </a:p>
          <a:p>
            <a:pPr indent="-304800" lvl="0" marL="457200" marR="0" rtl="0" algn="l">
              <a:lnSpc>
                <a:spcPct val="115000"/>
              </a:lnSpc>
              <a:spcBef>
                <a:spcPts val="1200"/>
              </a:spcBef>
              <a:spcAft>
                <a:spcPts val="0"/>
              </a:spcAft>
              <a:buClr>
                <a:srgbClr val="000000"/>
              </a:buClr>
              <a:buSzPts val="1200"/>
              <a:buFont typeface="Arial"/>
              <a:buChar char="●"/>
            </a:pPr>
            <a:r>
              <a:rPr b="1" i="0" lang="en" sz="1200" u="none" cap="none" strike="noStrike">
                <a:solidFill>
                  <a:srgbClr val="000000"/>
                </a:solidFill>
                <a:latin typeface="Arial"/>
                <a:ea typeface="Arial"/>
                <a:cs typeface="Arial"/>
                <a:sym typeface="Arial"/>
              </a:rPr>
              <a:t>Evaluation</a:t>
            </a:r>
            <a:endParaRPr b="1" i="0" sz="1200" u="none" cap="none" strike="noStrike">
              <a:solidFill>
                <a:srgbClr val="000000"/>
              </a:solidFill>
              <a:latin typeface="Arial"/>
              <a:ea typeface="Arial"/>
              <a:cs typeface="Arial"/>
              <a:sym typeface="Arial"/>
            </a:endParaRPr>
          </a:p>
          <a:p>
            <a:pPr indent="0" lvl="0" marL="457200" marR="0" rtl="0" algn="l">
              <a:lnSpc>
                <a:spcPct val="115000"/>
              </a:lnSpc>
              <a:spcBef>
                <a:spcPts val="120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Evaluate the models using training and validation accuracy and loss to assess their performance during training.</a:t>
            </a:r>
            <a:endParaRPr b="0" i="0" sz="1200" u="none" cap="none" strike="noStrike">
              <a:solidFill>
                <a:srgbClr val="000000"/>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i="0" lang="en" sz="1100" u="none" cap="none" strike="noStrike">
                <a:solidFill>
                  <a:srgbClr val="000000"/>
                </a:solidFill>
                <a:latin typeface="Arial"/>
                <a:ea typeface="Arial"/>
                <a:cs typeface="Arial"/>
                <a:sym typeface="Arial"/>
              </a:rPr>
              <a:t>             </a:t>
            </a:r>
            <a:endParaRPr b="1" i="0" sz="1100" u="none" cap="none" strike="noStrike">
              <a:solidFill>
                <a:srgbClr val="000000"/>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200"/>
              <a:buFont typeface="Arial"/>
              <a:buNone/>
            </a:pPr>
            <a:r>
              <a:rPr b="0" i="0" lang="en" sz="1200" u="none" cap="none" strike="noStrike">
                <a:solidFill>
                  <a:srgbClr val="000000"/>
                </a:solidFill>
                <a:latin typeface="Arial"/>
                <a:ea typeface="Arial"/>
                <a:cs typeface="Arial"/>
                <a:sym typeface="Arial"/>
              </a:rPr>
              <a:t>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600"/>
              <a:buFont typeface="Arial"/>
              <a:buNone/>
            </a:pPr>
            <a:r>
              <a:t/>
            </a:r>
            <a:endParaRPr b="0" i="0" sz="1600" u="none" cap="none" strike="noStrike">
              <a:solidFill>
                <a:schemeClr val="dk2"/>
              </a:solidFill>
              <a:latin typeface="IBM Plex Sans"/>
              <a:ea typeface="IBM Plex Sans"/>
              <a:cs typeface="IBM Plex Sans"/>
              <a:sym typeface="IBM Plex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2" name="Shape 2392"/>
        <p:cNvGrpSpPr/>
        <p:nvPr/>
      </p:nvGrpSpPr>
      <p:grpSpPr>
        <a:xfrm>
          <a:off x="0" y="0"/>
          <a:ext cx="0" cy="0"/>
          <a:chOff x="0" y="0"/>
          <a:chExt cx="0" cy="0"/>
        </a:xfrm>
      </p:grpSpPr>
      <p:sp>
        <p:nvSpPr>
          <p:cNvPr id="2393" name="Google Shape;2393;g315797994ec_0_195"/>
          <p:cNvSpPr txBox="1"/>
          <p:nvPr/>
        </p:nvSpPr>
        <p:spPr>
          <a:xfrm>
            <a:off x="632450" y="708650"/>
            <a:ext cx="7803000" cy="37185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00000"/>
              </a:lnSpc>
              <a:spcBef>
                <a:spcPts val="0"/>
              </a:spcBef>
              <a:spcAft>
                <a:spcPts val="0"/>
              </a:spcAft>
              <a:buClr>
                <a:srgbClr val="000000"/>
              </a:buClr>
              <a:buSzPts val="1200"/>
              <a:buFont typeface="Arial"/>
              <a:buChar char="●"/>
            </a:pPr>
            <a:r>
              <a:rPr b="1" i="0" lang="en" sz="1200" u="none" cap="none" strike="noStrike">
                <a:solidFill>
                  <a:srgbClr val="000000"/>
                </a:solidFill>
                <a:latin typeface="Arial"/>
                <a:ea typeface="Arial"/>
                <a:cs typeface="Arial"/>
                <a:sym typeface="Arial"/>
              </a:rPr>
              <a:t>Testing</a:t>
            </a:r>
            <a:endParaRPr b="1" i="0" sz="12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00"/>
              <a:buFont typeface="Arial"/>
              <a:buNone/>
            </a:pPr>
            <a:r>
              <a:t/>
            </a:r>
            <a:endParaRPr b="1" i="0" sz="12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Arial"/>
                <a:ea typeface="Arial"/>
                <a:cs typeface="Arial"/>
                <a:sym typeface="Arial"/>
              </a:rPr>
              <a:t>Test the model with unseen data</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2"/>
              </a:solidFill>
              <a:latin typeface="Arial"/>
              <a:ea typeface="Arial"/>
              <a:cs typeface="Arial"/>
              <a:sym typeface="Arial"/>
            </a:endParaRPr>
          </a:p>
          <a:p>
            <a:pPr indent="-304800" lvl="0" marL="457200" marR="0" rtl="0" algn="l">
              <a:lnSpc>
                <a:spcPct val="100000"/>
              </a:lnSpc>
              <a:spcBef>
                <a:spcPts val="0"/>
              </a:spcBef>
              <a:spcAft>
                <a:spcPts val="0"/>
              </a:spcAft>
              <a:buClr>
                <a:srgbClr val="000000"/>
              </a:buClr>
              <a:buSzPts val="1200"/>
              <a:buFont typeface="Arial"/>
              <a:buChar char="●"/>
            </a:pPr>
            <a:r>
              <a:rPr b="1" i="0" lang="en" sz="1200" u="none" cap="none" strike="noStrike">
                <a:solidFill>
                  <a:srgbClr val="000000"/>
                </a:solidFill>
                <a:latin typeface="Arial"/>
                <a:ea typeface="Arial"/>
                <a:cs typeface="Arial"/>
                <a:sym typeface="Arial"/>
              </a:rPr>
              <a:t>Deployment</a:t>
            </a:r>
            <a:endParaRPr b="1" i="0" sz="12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Arial"/>
                <a:ea typeface="Arial"/>
                <a:cs typeface="Arial"/>
                <a:sym typeface="Arial"/>
              </a:rPr>
              <a:t>Develop a flask application to deploy the model</a:t>
            </a:r>
            <a:endParaRPr b="0" i="0" sz="12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304800" lvl="0" marL="457200" marR="0" rtl="0" algn="l">
              <a:lnSpc>
                <a:spcPct val="100000"/>
              </a:lnSpc>
              <a:spcBef>
                <a:spcPts val="0"/>
              </a:spcBef>
              <a:spcAft>
                <a:spcPts val="0"/>
              </a:spcAft>
              <a:buClr>
                <a:srgbClr val="000000"/>
              </a:buClr>
              <a:buSzPts val="1200"/>
              <a:buFont typeface="Arial"/>
              <a:buChar char="●"/>
            </a:pPr>
            <a:r>
              <a:rPr b="1" i="0" lang="en" sz="1200" u="none" cap="none" strike="noStrike">
                <a:solidFill>
                  <a:srgbClr val="000000"/>
                </a:solidFill>
                <a:latin typeface="Arial"/>
                <a:ea typeface="Arial"/>
                <a:cs typeface="Arial"/>
                <a:sym typeface="Arial"/>
              </a:rPr>
              <a:t>Documentation</a:t>
            </a:r>
            <a:endParaRPr b="1" i="0" sz="12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Arial"/>
                <a:ea typeface="Arial"/>
                <a:cs typeface="Arial"/>
                <a:sym typeface="Arial"/>
              </a:rPr>
              <a:t>The project is documented with all the steps, including dataset selection, model architecture, training, evaluation, testing, and deployment.</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7" name="Shape 2397"/>
        <p:cNvGrpSpPr/>
        <p:nvPr/>
      </p:nvGrpSpPr>
      <p:grpSpPr>
        <a:xfrm>
          <a:off x="0" y="0"/>
          <a:ext cx="0" cy="0"/>
          <a:chOff x="0" y="0"/>
          <a:chExt cx="0" cy="0"/>
        </a:xfrm>
      </p:grpSpPr>
      <p:sp>
        <p:nvSpPr>
          <p:cNvPr id="2398" name="Google Shape;2398;g2f86a65143b_0_44"/>
          <p:cNvSpPr txBox="1"/>
          <p:nvPr>
            <p:ph type="title"/>
          </p:nvPr>
        </p:nvSpPr>
        <p:spPr>
          <a:xfrm>
            <a:off x="621100" y="445025"/>
            <a:ext cx="7901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sz="3100">
                <a:latin typeface="Arial"/>
                <a:ea typeface="Arial"/>
                <a:cs typeface="Arial"/>
                <a:sym typeface="Arial"/>
              </a:rPr>
              <a:t>Dataset</a:t>
            </a:r>
            <a:endParaRPr sz="3100">
              <a:latin typeface="Arial"/>
              <a:ea typeface="Arial"/>
              <a:cs typeface="Arial"/>
              <a:sym typeface="Arial"/>
            </a:endParaRPr>
          </a:p>
        </p:txBody>
      </p:sp>
      <p:pic>
        <p:nvPicPr>
          <p:cNvPr id="2399" name="Google Shape;2399;g2f86a65143b_0_44"/>
          <p:cNvPicPr preferRelativeResize="0"/>
          <p:nvPr/>
        </p:nvPicPr>
        <p:blipFill rotWithShape="1">
          <a:blip r:embed="rId3">
            <a:alphaModFix/>
          </a:blip>
          <a:srcRect b="0" l="0" r="0" t="0"/>
          <a:stretch/>
        </p:blipFill>
        <p:spPr>
          <a:xfrm>
            <a:off x="1149200" y="2100475"/>
            <a:ext cx="1947525" cy="2086100"/>
          </a:xfrm>
          <a:prstGeom prst="rect">
            <a:avLst/>
          </a:prstGeom>
          <a:noFill/>
          <a:ln>
            <a:noFill/>
          </a:ln>
        </p:spPr>
      </p:pic>
      <p:pic>
        <p:nvPicPr>
          <p:cNvPr id="2400" name="Google Shape;2400;g2f86a65143b_0_44"/>
          <p:cNvPicPr preferRelativeResize="0"/>
          <p:nvPr/>
        </p:nvPicPr>
        <p:blipFill rotWithShape="1">
          <a:blip r:embed="rId4">
            <a:alphaModFix/>
          </a:blip>
          <a:srcRect b="0" l="0" r="0" t="0"/>
          <a:stretch/>
        </p:blipFill>
        <p:spPr>
          <a:xfrm>
            <a:off x="5362325" y="2100475"/>
            <a:ext cx="1947525" cy="2068401"/>
          </a:xfrm>
          <a:prstGeom prst="rect">
            <a:avLst/>
          </a:prstGeom>
          <a:noFill/>
          <a:ln>
            <a:noFill/>
          </a:ln>
        </p:spPr>
      </p:pic>
      <p:sp>
        <p:nvSpPr>
          <p:cNvPr id="2401" name="Google Shape;2401;g2f86a65143b_0_44"/>
          <p:cNvSpPr txBox="1"/>
          <p:nvPr/>
        </p:nvSpPr>
        <p:spPr>
          <a:xfrm>
            <a:off x="1342350" y="1541725"/>
            <a:ext cx="1515300" cy="478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g2f86a65143b_0_44"/>
          <p:cNvSpPr txBox="1"/>
          <p:nvPr/>
        </p:nvSpPr>
        <p:spPr>
          <a:xfrm>
            <a:off x="1196175" y="1422100"/>
            <a:ext cx="1820700" cy="478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i="0" lang="en" sz="1500" u="none" cap="none" strike="noStrike">
                <a:solidFill>
                  <a:schemeClr val="dk1"/>
                </a:solidFill>
                <a:latin typeface="Arial"/>
                <a:ea typeface="Arial"/>
                <a:cs typeface="Arial"/>
                <a:sym typeface="Arial"/>
              </a:rPr>
              <a:t>Telogen Effluvium</a:t>
            </a:r>
            <a:endParaRPr b="1" i="0" sz="1500" u="none" cap="none" strike="noStrike">
              <a:solidFill>
                <a:schemeClr val="dk1"/>
              </a:solidFill>
              <a:latin typeface="Arial"/>
              <a:ea typeface="Arial"/>
              <a:cs typeface="Arial"/>
              <a:sym typeface="Arial"/>
            </a:endParaRPr>
          </a:p>
        </p:txBody>
      </p:sp>
      <p:sp>
        <p:nvSpPr>
          <p:cNvPr id="2403" name="Google Shape;2403;g2f86a65143b_0_44"/>
          <p:cNvSpPr txBox="1"/>
          <p:nvPr/>
        </p:nvSpPr>
        <p:spPr>
          <a:xfrm>
            <a:off x="5475775" y="1555000"/>
            <a:ext cx="1820700" cy="478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IBM Plex Sans"/>
              <a:ea typeface="IBM Plex Sans"/>
              <a:cs typeface="IBM Plex Sans"/>
              <a:sym typeface="IBM Plex Sans"/>
            </a:endParaRPr>
          </a:p>
        </p:txBody>
      </p:sp>
      <p:sp>
        <p:nvSpPr>
          <p:cNvPr id="2404" name="Google Shape;2404;g2f86a65143b_0_44"/>
          <p:cNvSpPr txBox="1"/>
          <p:nvPr/>
        </p:nvSpPr>
        <p:spPr>
          <a:xfrm>
            <a:off x="5781550" y="1455250"/>
            <a:ext cx="1687800" cy="41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i="0" lang="en" sz="1500" u="none" cap="none" strike="noStrike">
                <a:solidFill>
                  <a:schemeClr val="dk1"/>
                </a:solidFill>
                <a:latin typeface="Arial"/>
                <a:ea typeface="Arial"/>
                <a:cs typeface="Arial"/>
                <a:sym typeface="Arial"/>
              </a:rPr>
              <a:t>Alopecia </a:t>
            </a:r>
            <a:endParaRPr b="1" i="0" sz="1500" u="none" cap="none" strike="noStrike">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Alopecia (Hair Loss) Treatment Breakthrough by Slidesgo">
  <a:themeElements>
    <a:clrScheme name="Simple Light">
      <a:dk1>
        <a:srgbClr val="FF8521"/>
      </a:dk1>
      <a:lt1>
        <a:srgbClr val="FFF3E7"/>
      </a:lt1>
      <a:dk2>
        <a:srgbClr val="472501"/>
      </a:dk2>
      <a:lt2>
        <a:srgbClr val="9CD9FF"/>
      </a:lt2>
      <a:accent1>
        <a:srgbClr val="F5CBA7"/>
      </a:accent1>
      <a:accent2>
        <a:srgbClr val="E9AA80"/>
      </a:accent2>
      <a:accent3>
        <a:srgbClr val="75401C"/>
      </a:accent3>
      <a:accent4>
        <a:srgbClr val="EB925A"/>
      </a:accent4>
      <a:accent5>
        <a:srgbClr val="DE2728"/>
      </a:accent5>
      <a:accent6>
        <a:srgbClr val="D9D2E9"/>
      </a:accent6>
      <a:hlink>
        <a:srgbClr val="47250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